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5"/>
  </p:notesMasterIdLst>
  <p:sldIdLst>
    <p:sldId id="256" r:id="rId2"/>
    <p:sldId id="257" r:id="rId3"/>
    <p:sldId id="258" r:id="rId4"/>
    <p:sldId id="259" r:id="rId5"/>
    <p:sldId id="260" r:id="rId6"/>
    <p:sldId id="261" r:id="rId7"/>
    <p:sldId id="262" r:id="rId8"/>
    <p:sldId id="268" r:id="rId9"/>
    <p:sldId id="288" r:id="rId10"/>
    <p:sldId id="276" r:id="rId11"/>
    <p:sldId id="277" r:id="rId12"/>
    <p:sldId id="286" r:id="rId13"/>
    <p:sldId id="287" r:id="rId14"/>
  </p:sldIdLst>
  <p:sldSz cx="9144000" cy="5143500" type="screen16x9"/>
  <p:notesSz cx="6858000" cy="9144000"/>
  <p:embeddedFontLst>
    <p:embeddedFont>
      <p:font typeface="Anaheim" panose="020B0604020202020204" charset="0"/>
      <p:regular r:id="rId16"/>
      <p:bold r:id="rId17"/>
    </p:embeddedFont>
    <p:embeddedFont>
      <p:font typeface="Asap" panose="020B0604020202020204" charset="0"/>
      <p:regular r:id="rId18"/>
      <p:bold r:id="rId19"/>
      <p:italic r:id="rId20"/>
      <p:boldItalic r:id="rId21"/>
    </p:embeddedFont>
    <p:embeddedFont>
      <p:font typeface="Bebas Neue" panose="020B0606020202050201" pitchFamily="34" charset="0"/>
      <p:regular r:id="rId22"/>
    </p:embeddedFont>
    <p:embeddedFont>
      <p:font typeface="Nunito Light" pitchFamily="2" charset="0"/>
      <p:regular r:id="rId23"/>
      <p:italic r:id="rId24"/>
    </p:embeddedFont>
    <p:embeddedFont>
      <p:font typeface="PT Sans" panose="020B0503020203020204" pitchFamily="34" charset="0"/>
      <p:regular r:id="rId25"/>
      <p:bold r:id="rId26"/>
      <p:italic r:id="rId27"/>
      <p:boldItalic r:id="rId28"/>
    </p:embeddedFont>
    <p:embeddedFont>
      <p:font typeface="Roboto Condensed" panose="02000000000000000000"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7CE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F217F2-B8BE-E99A-EEC4-BC1EC8A73EFD}" v="77" dt="2025-12-05T11:56:11.655"/>
    <p1510:client id="{2B0E9A35-F204-4F7A-0332-19207E84E7FC}" v="24" dt="2025-12-05T12:15:14.531"/>
  </p1510:revLst>
</p1510:revInfo>
</file>

<file path=ppt/tableStyles.xml><?xml version="1.0" encoding="utf-8"?>
<a:tblStyleLst xmlns:a="http://schemas.openxmlformats.org/drawingml/2006/main" def="{1D2F58C2-9870-4E96-BB71-69B605B975CD}">
  <a:tblStyle styleId="{1D2F58C2-9870-4E96-BB71-69B605B975C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5F5C754-70CC-4A08-811E-1955A13473E9}"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63"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s>
</file>

<file path=ppt/media/image1.pn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2debd269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2debd269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7" name="Google Shape;1167;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p:cNvGrpSpPr/>
        <p:nvPr/>
      </p:nvGrpSpPr>
      <p:grpSpPr>
        <a:xfrm>
          <a:off x="0" y="0"/>
          <a:ext cx="0" cy="0"/>
          <a:chOff x="0" y="0"/>
          <a:chExt cx="0" cy="0"/>
        </a:xfrm>
      </p:grpSpPr>
      <p:sp>
        <p:nvSpPr>
          <p:cNvPr id="1307" name="Google Shape;1307;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a:extLst>
            <a:ext uri="{FF2B5EF4-FFF2-40B4-BE49-F238E27FC236}">
              <a16:creationId xmlns:a16="http://schemas.microsoft.com/office/drawing/2014/main" id="{39C26D37-120D-CA4E-68D1-4706F7A6A78A}"/>
            </a:ext>
          </a:extLst>
        </p:cNvPr>
        <p:cNvGrpSpPr/>
        <p:nvPr/>
      </p:nvGrpSpPr>
      <p:grpSpPr>
        <a:xfrm>
          <a:off x="0" y="0"/>
          <a:ext cx="0" cy="0"/>
          <a:chOff x="0" y="0"/>
          <a:chExt cx="0" cy="0"/>
        </a:xfrm>
      </p:grpSpPr>
      <p:sp>
        <p:nvSpPr>
          <p:cNvPr id="1307" name="Google Shape;1307;g51b1a71d38_3_0:notes">
            <a:extLst>
              <a:ext uri="{FF2B5EF4-FFF2-40B4-BE49-F238E27FC236}">
                <a16:creationId xmlns:a16="http://schemas.microsoft.com/office/drawing/2014/main" id="{95506D33-4793-A03F-309C-8AB7B98CF6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51b1a71d38_3_0:notes">
            <a:extLst>
              <a:ext uri="{FF2B5EF4-FFF2-40B4-BE49-F238E27FC236}">
                <a16:creationId xmlns:a16="http://schemas.microsoft.com/office/drawing/2014/main" id="{B430D3E3-47D4-C00B-0B98-EFBCECEEB2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97633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a:extLst>
            <a:ext uri="{FF2B5EF4-FFF2-40B4-BE49-F238E27FC236}">
              <a16:creationId xmlns:a16="http://schemas.microsoft.com/office/drawing/2014/main" id="{60C882AA-36E7-C774-9A53-13EA6761AA2F}"/>
            </a:ext>
          </a:extLst>
        </p:cNvPr>
        <p:cNvGrpSpPr/>
        <p:nvPr/>
      </p:nvGrpSpPr>
      <p:grpSpPr>
        <a:xfrm>
          <a:off x="0" y="0"/>
          <a:ext cx="0" cy="0"/>
          <a:chOff x="0" y="0"/>
          <a:chExt cx="0" cy="0"/>
        </a:xfrm>
      </p:grpSpPr>
      <p:sp>
        <p:nvSpPr>
          <p:cNvPr id="1307" name="Google Shape;1307;g51b1a71d38_3_0:notes">
            <a:extLst>
              <a:ext uri="{FF2B5EF4-FFF2-40B4-BE49-F238E27FC236}">
                <a16:creationId xmlns:a16="http://schemas.microsoft.com/office/drawing/2014/main" id="{28FCB507-BDB9-B63F-45E6-7C22B64BD3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51b1a71d38_3_0:notes">
            <a:extLst>
              <a:ext uri="{FF2B5EF4-FFF2-40B4-BE49-F238E27FC236}">
                <a16:creationId xmlns:a16="http://schemas.microsoft.com/office/drawing/2014/main" id="{C405C25F-498D-0FFB-0C8B-B010C7FE82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0488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Google Shape;68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7" name="Google Shape;68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a:extLst>
            <a:ext uri="{FF2B5EF4-FFF2-40B4-BE49-F238E27FC236}">
              <a16:creationId xmlns:a16="http://schemas.microsoft.com/office/drawing/2014/main" id="{652B45B3-AF13-D4F0-A7E9-558269D4144F}"/>
            </a:ext>
          </a:extLst>
        </p:cNvPr>
        <p:cNvGrpSpPr/>
        <p:nvPr/>
      </p:nvGrpSpPr>
      <p:grpSpPr>
        <a:xfrm>
          <a:off x="0" y="0"/>
          <a:ext cx="0" cy="0"/>
          <a:chOff x="0" y="0"/>
          <a:chExt cx="0" cy="0"/>
        </a:xfrm>
      </p:grpSpPr>
      <p:sp>
        <p:nvSpPr>
          <p:cNvPr id="1307" name="Google Shape;1307;g51b1a71d38_3_0:notes">
            <a:extLst>
              <a:ext uri="{FF2B5EF4-FFF2-40B4-BE49-F238E27FC236}">
                <a16:creationId xmlns:a16="http://schemas.microsoft.com/office/drawing/2014/main" id="{FC73B53C-DF08-C7D6-974F-733914B2FD6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51b1a71d38_3_0:notes">
            <a:extLst>
              <a:ext uri="{FF2B5EF4-FFF2-40B4-BE49-F238E27FC236}">
                <a16:creationId xmlns:a16="http://schemas.microsoft.com/office/drawing/2014/main" id="{51B87AB3-2726-9770-52EA-89F059C576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8422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358950" y="1149494"/>
            <a:ext cx="5020800" cy="25329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349025" y="3518206"/>
            <a:ext cx="50208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rot="-5400000">
            <a:off x="7269663" y="3873812"/>
            <a:ext cx="339050" cy="1460375"/>
            <a:chOff x="8647800" y="3143625"/>
            <a:chExt cx="339050" cy="1460375"/>
          </a:xfrm>
        </p:grpSpPr>
        <p:sp>
          <p:nvSpPr>
            <p:cNvPr id="12" name="Google Shape;12;p2"/>
            <p:cNvSpPr/>
            <p:nvPr/>
          </p:nvSpPr>
          <p:spPr>
            <a:xfrm>
              <a:off x="864780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89835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64780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89835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64780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89835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64780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889835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64780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89835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64780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889835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2"/>
          <p:cNvGrpSpPr/>
          <p:nvPr/>
        </p:nvGrpSpPr>
        <p:grpSpPr>
          <a:xfrm rot="10800000">
            <a:off x="179763" y="220887"/>
            <a:ext cx="339050" cy="637250"/>
            <a:chOff x="8647800" y="3966750"/>
            <a:chExt cx="339050" cy="637250"/>
          </a:xfrm>
        </p:grpSpPr>
        <p:sp>
          <p:nvSpPr>
            <p:cNvPr id="25" name="Google Shape;25;p2"/>
            <p:cNvSpPr/>
            <p:nvPr/>
          </p:nvSpPr>
          <p:spPr>
            <a:xfrm>
              <a:off x="864780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89835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64780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89835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64780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89835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p:nvPr/>
        </p:nvSpPr>
        <p:spPr>
          <a:xfrm rot="-2700000">
            <a:off x="8608885" y="4410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0800000">
            <a:off x="2968900" y="130350"/>
            <a:ext cx="61725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99"/>
        <p:cNvGrpSpPr/>
        <p:nvPr/>
      </p:nvGrpSpPr>
      <p:grpSpPr>
        <a:xfrm>
          <a:off x="0" y="0"/>
          <a:ext cx="0" cy="0"/>
          <a:chOff x="0" y="0"/>
          <a:chExt cx="0" cy="0"/>
        </a:xfrm>
      </p:grpSpPr>
      <p:sp>
        <p:nvSpPr>
          <p:cNvPr id="200" name="Google Shape;200;p11"/>
          <p:cNvSpPr txBox="1">
            <a:spLocks noGrp="1"/>
          </p:cNvSpPr>
          <p:nvPr>
            <p:ph type="title" hasCustomPrompt="1"/>
          </p:nvPr>
        </p:nvSpPr>
        <p:spPr>
          <a:xfrm>
            <a:off x="713225" y="1851225"/>
            <a:ext cx="5115600" cy="1088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01" name="Google Shape;201;p11"/>
          <p:cNvSpPr txBox="1">
            <a:spLocks noGrp="1"/>
          </p:cNvSpPr>
          <p:nvPr>
            <p:ph type="subTitle" idx="1"/>
          </p:nvPr>
        </p:nvSpPr>
        <p:spPr>
          <a:xfrm>
            <a:off x="713225" y="2795175"/>
            <a:ext cx="51156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02" name="Google Shape;202;p11"/>
          <p:cNvGrpSpPr/>
          <p:nvPr/>
        </p:nvGrpSpPr>
        <p:grpSpPr>
          <a:xfrm>
            <a:off x="8619500" y="4099075"/>
            <a:ext cx="339050" cy="362875"/>
            <a:chOff x="8619500" y="4099075"/>
            <a:chExt cx="339050" cy="362875"/>
          </a:xfrm>
        </p:grpSpPr>
        <p:sp>
          <p:nvSpPr>
            <p:cNvPr id="203" name="Google Shape;203;p11"/>
            <p:cNvSpPr/>
            <p:nvPr/>
          </p:nvSpPr>
          <p:spPr>
            <a:xfrm rot="10800000" flipH="1">
              <a:off x="8619500" y="4373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1"/>
            <p:cNvSpPr/>
            <p:nvPr/>
          </p:nvSpPr>
          <p:spPr>
            <a:xfrm rot="10800000" flipH="1">
              <a:off x="8870050" y="4373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rot="10800000" flipH="1">
              <a:off x="8619500" y="4099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rot="10800000" flipH="1">
              <a:off x="8870050" y="4099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 name="Google Shape;207;p11"/>
          <p:cNvSpPr/>
          <p:nvPr/>
        </p:nvSpPr>
        <p:spPr>
          <a:xfrm rot="-8100000">
            <a:off x="161885" y="52498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rot="-8100000">
            <a:off x="161885" y="106841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1"/>
          <p:cNvSpPr/>
          <p:nvPr/>
        </p:nvSpPr>
        <p:spPr>
          <a:xfrm rot="10800000">
            <a:off x="-50" y="4562900"/>
            <a:ext cx="60834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6111850" y="-1378775"/>
            <a:ext cx="3944100" cy="3944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1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12"/>
        <p:cNvGrpSpPr/>
        <p:nvPr/>
      </p:nvGrpSpPr>
      <p:grpSpPr>
        <a:xfrm>
          <a:off x="0" y="0"/>
          <a:ext cx="0" cy="0"/>
          <a:chOff x="0" y="0"/>
          <a:chExt cx="0" cy="0"/>
        </a:xfrm>
      </p:grpSpPr>
      <p:sp>
        <p:nvSpPr>
          <p:cNvPr id="213" name="Google Shape;213;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4" name="Google Shape;214;p13"/>
          <p:cNvSpPr txBox="1">
            <a:spLocks noGrp="1"/>
          </p:cNvSpPr>
          <p:nvPr>
            <p:ph type="title" idx="2" hasCustomPrompt="1"/>
          </p:nvPr>
        </p:nvSpPr>
        <p:spPr>
          <a:xfrm>
            <a:off x="4021263" y="1559238"/>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5" name="Google Shape;215;p13"/>
          <p:cNvSpPr txBox="1">
            <a:spLocks noGrp="1"/>
          </p:cNvSpPr>
          <p:nvPr>
            <p:ph type="title" idx="3" hasCustomPrompt="1"/>
          </p:nvPr>
        </p:nvSpPr>
        <p:spPr>
          <a:xfrm>
            <a:off x="4021263" y="2969426"/>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6" name="Google Shape;216;p13"/>
          <p:cNvSpPr txBox="1">
            <a:spLocks noGrp="1"/>
          </p:cNvSpPr>
          <p:nvPr>
            <p:ph type="title" idx="4" hasCustomPrompt="1"/>
          </p:nvPr>
        </p:nvSpPr>
        <p:spPr>
          <a:xfrm>
            <a:off x="4021274" y="2029300"/>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7" name="Google Shape;217;p13"/>
          <p:cNvSpPr txBox="1">
            <a:spLocks noGrp="1"/>
          </p:cNvSpPr>
          <p:nvPr>
            <p:ph type="title" idx="5" hasCustomPrompt="1"/>
          </p:nvPr>
        </p:nvSpPr>
        <p:spPr>
          <a:xfrm>
            <a:off x="4021274" y="3439489"/>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8" name="Google Shape;218;p13"/>
          <p:cNvSpPr txBox="1">
            <a:spLocks noGrp="1"/>
          </p:cNvSpPr>
          <p:nvPr>
            <p:ph type="title" idx="6" hasCustomPrompt="1"/>
          </p:nvPr>
        </p:nvSpPr>
        <p:spPr>
          <a:xfrm>
            <a:off x="4021260" y="2499363"/>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19" name="Google Shape;219;p13"/>
          <p:cNvSpPr txBox="1">
            <a:spLocks noGrp="1"/>
          </p:cNvSpPr>
          <p:nvPr>
            <p:ph type="title" idx="7" hasCustomPrompt="1"/>
          </p:nvPr>
        </p:nvSpPr>
        <p:spPr>
          <a:xfrm>
            <a:off x="4021260" y="3909552"/>
            <a:ext cx="5718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0" name="Google Shape;220;p13"/>
          <p:cNvSpPr txBox="1">
            <a:spLocks noGrp="1"/>
          </p:cNvSpPr>
          <p:nvPr>
            <p:ph type="subTitle" idx="1"/>
          </p:nvPr>
        </p:nvSpPr>
        <p:spPr>
          <a:xfrm>
            <a:off x="4593063" y="1559238"/>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1" name="Google Shape;221;p13"/>
          <p:cNvSpPr txBox="1">
            <a:spLocks noGrp="1"/>
          </p:cNvSpPr>
          <p:nvPr>
            <p:ph type="subTitle" idx="8"/>
          </p:nvPr>
        </p:nvSpPr>
        <p:spPr>
          <a:xfrm>
            <a:off x="4593063" y="2029303"/>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2" name="Google Shape;222;p13"/>
          <p:cNvSpPr txBox="1">
            <a:spLocks noGrp="1"/>
          </p:cNvSpPr>
          <p:nvPr>
            <p:ph type="subTitle" idx="9"/>
          </p:nvPr>
        </p:nvSpPr>
        <p:spPr>
          <a:xfrm>
            <a:off x="4593063" y="2499368"/>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3" name="Google Shape;223;p13"/>
          <p:cNvSpPr txBox="1">
            <a:spLocks noGrp="1"/>
          </p:cNvSpPr>
          <p:nvPr>
            <p:ph type="subTitle" idx="13"/>
          </p:nvPr>
        </p:nvSpPr>
        <p:spPr>
          <a:xfrm>
            <a:off x="4593063" y="2969433"/>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4" name="Google Shape;224;p13"/>
          <p:cNvSpPr txBox="1">
            <a:spLocks noGrp="1"/>
          </p:cNvSpPr>
          <p:nvPr>
            <p:ph type="subTitle" idx="14"/>
          </p:nvPr>
        </p:nvSpPr>
        <p:spPr>
          <a:xfrm>
            <a:off x="4593063" y="3439498"/>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5" name="Google Shape;225;p13"/>
          <p:cNvSpPr txBox="1">
            <a:spLocks noGrp="1"/>
          </p:cNvSpPr>
          <p:nvPr>
            <p:ph type="subTitle" idx="15"/>
          </p:nvPr>
        </p:nvSpPr>
        <p:spPr>
          <a:xfrm>
            <a:off x="4593063" y="3909563"/>
            <a:ext cx="25353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6" name="Google Shape;226;p13"/>
          <p:cNvSpPr/>
          <p:nvPr/>
        </p:nvSpPr>
        <p:spPr>
          <a:xfrm rot="5400000">
            <a:off x="-1220075" y="1430700"/>
            <a:ext cx="31500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13"/>
          <p:cNvGrpSpPr/>
          <p:nvPr/>
        </p:nvGrpSpPr>
        <p:grpSpPr>
          <a:xfrm rot="10800000">
            <a:off x="185388" y="4239812"/>
            <a:ext cx="339050" cy="637250"/>
            <a:chOff x="8647800" y="3692375"/>
            <a:chExt cx="339050" cy="637250"/>
          </a:xfrm>
        </p:grpSpPr>
        <p:sp>
          <p:nvSpPr>
            <p:cNvPr id="228" name="Google Shape;228;p13"/>
            <p:cNvSpPr/>
            <p:nvPr/>
          </p:nvSpPr>
          <p:spPr>
            <a:xfrm>
              <a:off x="864780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889835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a:off x="864780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889835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3"/>
            <p:cNvSpPr/>
            <p:nvPr/>
          </p:nvSpPr>
          <p:spPr>
            <a:xfrm>
              <a:off x="864780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3"/>
            <p:cNvSpPr/>
            <p:nvPr/>
          </p:nvSpPr>
          <p:spPr>
            <a:xfrm>
              <a:off x="889835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3"/>
          <p:cNvGrpSpPr/>
          <p:nvPr/>
        </p:nvGrpSpPr>
        <p:grpSpPr>
          <a:xfrm rot="10800000">
            <a:off x="8619438" y="720937"/>
            <a:ext cx="339050" cy="362875"/>
            <a:chOff x="8647800" y="3143625"/>
            <a:chExt cx="339050" cy="362875"/>
          </a:xfrm>
        </p:grpSpPr>
        <p:sp>
          <p:nvSpPr>
            <p:cNvPr id="235" name="Google Shape;235;p13"/>
            <p:cNvSpPr/>
            <p:nvPr/>
          </p:nvSpPr>
          <p:spPr>
            <a:xfrm>
              <a:off x="864780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3"/>
            <p:cNvSpPr/>
            <p:nvPr/>
          </p:nvSpPr>
          <p:spPr>
            <a:xfrm>
              <a:off x="889835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3"/>
            <p:cNvSpPr/>
            <p:nvPr/>
          </p:nvSpPr>
          <p:spPr>
            <a:xfrm>
              <a:off x="864780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3"/>
            <p:cNvSpPr/>
            <p:nvPr/>
          </p:nvSpPr>
          <p:spPr>
            <a:xfrm>
              <a:off x="889835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13"/>
          <p:cNvSpPr/>
          <p:nvPr/>
        </p:nvSpPr>
        <p:spPr>
          <a:xfrm rot="-8100000">
            <a:off x="8595935" y="8161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3"/>
          <p:cNvSpPr/>
          <p:nvPr/>
        </p:nvSpPr>
        <p:spPr>
          <a:xfrm>
            <a:off x="7204825" y="2756050"/>
            <a:ext cx="4143300" cy="4143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41"/>
        <p:cNvGrpSpPr/>
        <p:nvPr/>
      </p:nvGrpSpPr>
      <p:grpSpPr>
        <a:xfrm>
          <a:off x="0" y="0"/>
          <a:ext cx="0" cy="0"/>
          <a:chOff x="0" y="0"/>
          <a:chExt cx="0" cy="0"/>
        </a:xfrm>
      </p:grpSpPr>
      <p:sp>
        <p:nvSpPr>
          <p:cNvPr id="242" name="Google Shape;24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4"/>
          <p:cNvSpPr/>
          <p:nvPr/>
        </p:nvSpPr>
        <p:spPr>
          <a:xfrm>
            <a:off x="8506975" y="983600"/>
            <a:ext cx="2397900" cy="239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4"/>
          <p:cNvSpPr/>
          <p:nvPr/>
        </p:nvSpPr>
        <p:spPr>
          <a:xfrm rot="10800000">
            <a:off x="-50" y="4732750"/>
            <a:ext cx="47634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rot="-8100000">
            <a:off x="161885" y="359453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rot="10800000">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rot="10800000">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rot="10800000">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rot="10800000">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rot="10800000">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rot="10800000">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rot="10800000">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rot="10800000">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rot="10800000">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rot="10800000">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rot="10800000">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rot="10800000">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rot="10800000">
            <a:off x="43595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rot="10800000">
            <a:off x="18540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rot="10800000">
            <a:off x="43595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rot="10800000">
            <a:off x="18540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rot="-8100000">
            <a:off x="16188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287"/>
        <p:cNvGrpSpPr/>
        <p:nvPr/>
      </p:nvGrpSpPr>
      <p:grpSpPr>
        <a:xfrm>
          <a:off x="0" y="0"/>
          <a:ext cx="0" cy="0"/>
          <a:chOff x="0" y="0"/>
          <a:chExt cx="0" cy="0"/>
        </a:xfrm>
      </p:grpSpPr>
      <p:sp>
        <p:nvSpPr>
          <p:cNvPr id="288" name="Google Shape;288;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89" name="Google Shape;289;p16"/>
          <p:cNvGrpSpPr/>
          <p:nvPr/>
        </p:nvGrpSpPr>
        <p:grpSpPr>
          <a:xfrm>
            <a:off x="-1760925" y="0"/>
            <a:ext cx="10822950" cy="5021350"/>
            <a:chOff x="-1760925" y="0"/>
            <a:chExt cx="10822950" cy="5021350"/>
          </a:xfrm>
        </p:grpSpPr>
        <p:sp>
          <p:nvSpPr>
            <p:cNvPr id="290" name="Google Shape;290;p16"/>
            <p:cNvSpPr/>
            <p:nvPr/>
          </p:nvSpPr>
          <p:spPr>
            <a:xfrm flipH="1">
              <a:off x="-1760925" y="0"/>
              <a:ext cx="2397900" cy="239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rot="10800000" flipH="1">
              <a:off x="0" y="4732750"/>
              <a:ext cx="35763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rot="8100000" flipH="1">
              <a:off x="8595985" y="359453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rot="10800000" flipH="1">
              <a:off x="18545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rot="10800000" flipH="1">
              <a:off x="43600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rot="10800000" flipH="1">
              <a:off x="18545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rot="10800000" flipH="1">
              <a:off x="43600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p:nvPr/>
          </p:nvSpPr>
          <p:spPr>
            <a:xfrm rot="10800000" flipH="1">
              <a:off x="18545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10800000" flipH="1">
              <a:off x="43600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rot="10800000" flipH="1">
              <a:off x="861950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rot="10800000" flipH="1">
              <a:off x="887005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rot="10800000" flipH="1">
              <a:off x="861950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rot="10800000" flipH="1">
              <a:off x="887005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rot="8100000" flipH="1">
              <a:off x="859598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04"/>
        <p:cNvGrpSpPr/>
        <p:nvPr/>
      </p:nvGrpSpPr>
      <p:grpSpPr>
        <a:xfrm>
          <a:off x="0" y="0"/>
          <a:ext cx="0" cy="0"/>
          <a:chOff x="0" y="0"/>
          <a:chExt cx="0" cy="0"/>
        </a:xfrm>
      </p:grpSpPr>
      <p:sp>
        <p:nvSpPr>
          <p:cNvPr id="305" name="Google Shape;30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6" name="Google Shape;306;p17"/>
          <p:cNvSpPr txBox="1">
            <a:spLocks noGrp="1"/>
          </p:cNvSpPr>
          <p:nvPr>
            <p:ph type="subTitle" idx="1"/>
          </p:nvPr>
        </p:nvSpPr>
        <p:spPr>
          <a:xfrm>
            <a:off x="796150" y="2752800"/>
            <a:ext cx="2403600" cy="12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7" name="Google Shape;307;p17"/>
          <p:cNvSpPr txBox="1">
            <a:spLocks noGrp="1"/>
          </p:cNvSpPr>
          <p:nvPr>
            <p:ph type="subTitle" idx="2"/>
          </p:nvPr>
        </p:nvSpPr>
        <p:spPr>
          <a:xfrm>
            <a:off x="3370129" y="2752800"/>
            <a:ext cx="2403600" cy="12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8" name="Google Shape;308;p17"/>
          <p:cNvSpPr txBox="1">
            <a:spLocks noGrp="1"/>
          </p:cNvSpPr>
          <p:nvPr>
            <p:ph type="subTitle" idx="3"/>
          </p:nvPr>
        </p:nvSpPr>
        <p:spPr>
          <a:xfrm>
            <a:off x="5944108" y="2752800"/>
            <a:ext cx="2403600" cy="128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17"/>
          <p:cNvSpPr txBox="1">
            <a:spLocks noGrp="1"/>
          </p:cNvSpPr>
          <p:nvPr>
            <p:ph type="subTitle" idx="4"/>
          </p:nvPr>
        </p:nvSpPr>
        <p:spPr>
          <a:xfrm>
            <a:off x="796150" y="2448875"/>
            <a:ext cx="240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0" name="Google Shape;310;p17"/>
          <p:cNvSpPr txBox="1">
            <a:spLocks noGrp="1"/>
          </p:cNvSpPr>
          <p:nvPr>
            <p:ph type="subTitle" idx="5"/>
          </p:nvPr>
        </p:nvSpPr>
        <p:spPr>
          <a:xfrm>
            <a:off x="3370131" y="2448875"/>
            <a:ext cx="240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11" name="Google Shape;311;p17"/>
          <p:cNvSpPr txBox="1">
            <a:spLocks noGrp="1"/>
          </p:cNvSpPr>
          <p:nvPr>
            <p:ph type="subTitle" idx="6"/>
          </p:nvPr>
        </p:nvSpPr>
        <p:spPr>
          <a:xfrm>
            <a:off x="5944108" y="2448875"/>
            <a:ext cx="2403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12" name="Google Shape;312;p17"/>
          <p:cNvGrpSpPr/>
          <p:nvPr/>
        </p:nvGrpSpPr>
        <p:grpSpPr>
          <a:xfrm>
            <a:off x="-2684275" y="130350"/>
            <a:ext cx="11828275" cy="5394075"/>
            <a:chOff x="-2684275" y="130350"/>
            <a:chExt cx="11828275" cy="5394075"/>
          </a:xfrm>
        </p:grpSpPr>
        <p:sp>
          <p:nvSpPr>
            <p:cNvPr id="313" name="Google Shape;313;p17"/>
            <p:cNvSpPr/>
            <p:nvPr/>
          </p:nvSpPr>
          <p:spPr>
            <a:xfrm>
              <a:off x="-2684275" y="2203125"/>
              <a:ext cx="3321300" cy="33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7"/>
            <p:cNvSpPr/>
            <p:nvPr/>
          </p:nvSpPr>
          <p:spPr>
            <a:xfrm rot="10800000">
              <a:off x="7159200" y="1303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7"/>
            <p:cNvSpPr/>
            <p:nvPr/>
          </p:nvSpPr>
          <p:spPr>
            <a:xfrm rot="-8100000">
              <a:off x="859593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7"/>
            <p:cNvSpPr/>
            <p:nvPr/>
          </p:nvSpPr>
          <p:spPr>
            <a:xfrm rot="10800000">
              <a:off x="887000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7"/>
            <p:cNvSpPr/>
            <p:nvPr/>
          </p:nvSpPr>
          <p:spPr>
            <a:xfrm rot="10800000">
              <a:off x="861945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7"/>
            <p:cNvSpPr/>
            <p:nvPr/>
          </p:nvSpPr>
          <p:spPr>
            <a:xfrm rot="10800000">
              <a:off x="887000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7"/>
            <p:cNvSpPr/>
            <p:nvPr/>
          </p:nvSpPr>
          <p:spPr>
            <a:xfrm rot="10800000">
              <a:off x="861945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7"/>
            <p:cNvSpPr/>
            <p:nvPr/>
          </p:nvSpPr>
          <p:spPr>
            <a:xfrm rot="10800000">
              <a:off x="887000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7"/>
            <p:cNvSpPr/>
            <p:nvPr/>
          </p:nvSpPr>
          <p:spPr>
            <a:xfrm rot="10800000">
              <a:off x="861945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p:nvPr/>
          </p:nvSpPr>
          <p:spPr>
            <a:xfrm rot="10800000">
              <a:off x="887000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rot="10800000">
              <a:off x="861945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7"/>
            <p:cNvSpPr/>
            <p:nvPr/>
          </p:nvSpPr>
          <p:spPr>
            <a:xfrm rot="10800000">
              <a:off x="887000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7"/>
            <p:cNvSpPr/>
            <p:nvPr/>
          </p:nvSpPr>
          <p:spPr>
            <a:xfrm rot="10800000">
              <a:off x="861945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7"/>
            <p:cNvSpPr/>
            <p:nvPr/>
          </p:nvSpPr>
          <p:spPr>
            <a:xfrm rot="10800000">
              <a:off x="887000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7"/>
            <p:cNvSpPr/>
            <p:nvPr/>
          </p:nvSpPr>
          <p:spPr>
            <a:xfrm rot="10800000">
              <a:off x="861945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7"/>
            <p:cNvSpPr/>
            <p:nvPr/>
          </p:nvSpPr>
          <p:spPr>
            <a:xfrm rot="10800000">
              <a:off x="43595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7"/>
            <p:cNvSpPr/>
            <p:nvPr/>
          </p:nvSpPr>
          <p:spPr>
            <a:xfrm rot="10800000">
              <a:off x="18540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7"/>
            <p:cNvSpPr/>
            <p:nvPr/>
          </p:nvSpPr>
          <p:spPr>
            <a:xfrm rot="10800000">
              <a:off x="43595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7"/>
            <p:cNvSpPr/>
            <p:nvPr/>
          </p:nvSpPr>
          <p:spPr>
            <a:xfrm rot="10800000">
              <a:off x="18540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32"/>
        <p:cNvGrpSpPr/>
        <p:nvPr/>
      </p:nvGrpSpPr>
      <p:grpSpPr>
        <a:xfrm>
          <a:off x="0" y="0"/>
          <a:ext cx="0" cy="0"/>
          <a:chOff x="0" y="0"/>
          <a:chExt cx="0" cy="0"/>
        </a:xfrm>
      </p:grpSpPr>
      <p:sp>
        <p:nvSpPr>
          <p:cNvPr id="333" name="Google Shape;333;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4" name="Google Shape;334;p18"/>
          <p:cNvSpPr txBox="1">
            <a:spLocks noGrp="1"/>
          </p:cNvSpPr>
          <p:nvPr>
            <p:ph type="subTitle" idx="1"/>
          </p:nvPr>
        </p:nvSpPr>
        <p:spPr>
          <a:xfrm>
            <a:off x="2762900" y="1846399"/>
            <a:ext cx="2659500" cy="106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18"/>
          <p:cNvSpPr txBox="1">
            <a:spLocks noGrp="1"/>
          </p:cNvSpPr>
          <p:nvPr>
            <p:ph type="subTitle" idx="2"/>
          </p:nvPr>
        </p:nvSpPr>
        <p:spPr>
          <a:xfrm>
            <a:off x="5573544" y="1846399"/>
            <a:ext cx="2659500" cy="106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18"/>
          <p:cNvSpPr txBox="1">
            <a:spLocks noGrp="1"/>
          </p:cNvSpPr>
          <p:nvPr>
            <p:ph type="subTitle" idx="3"/>
          </p:nvPr>
        </p:nvSpPr>
        <p:spPr>
          <a:xfrm>
            <a:off x="2762900" y="3220401"/>
            <a:ext cx="2659500" cy="106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18"/>
          <p:cNvSpPr txBox="1">
            <a:spLocks noGrp="1"/>
          </p:cNvSpPr>
          <p:nvPr>
            <p:ph type="subTitle" idx="4"/>
          </p:nvPr>
        </p:nvSpPr>
        <p:spPr>
          <a:xfrm>
            <a:off x="5573544" y="3220401"/>
            <a:ext cx="2659500" cy="106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8"/>
          <p:cNvSpPr txBox="1">
            <a:spLocks noGrp="1"/>
          </p:cNvSpPr>
          <p:nvPr>
            <p:ph type="subTitle" idx="5"/>
          </p:nvPr>
        </p:nvSpPr>
        <p:spPr>
          <a:xfrm>
            <a:off x="2762901" y="1531350"/>
            <a:ext cx="2659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39" name="Google Shape;339;p18"/>
          <p:cNvSpPr txBox="1">
            <a:spLocks noGrp="1"/>
          </p:cNvSpPr>
          <p:nvPr>
            <p:ph type="subTitle" idx="6"/>
          </p:nvPr>
        </p:nvSpPr>
        <p:spPr>
          <a:xfrm>
            <a:off x="2762901" y="2915298"/>
            <a:ext cx="2659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0" name="Google Shape;340;p18"/>
          <p:cNvSpPr txBox="1">
            <a:spLocks noGrp="1"/>
          </p:cNvSpPr>
          <p:nvPr>
            <p:ph type="subTitle" idx="7"/>
          </p:nvPr>
        </p:nvSpPr>
        <p:spPr>
          <a:xfrm>
            <a:off x="5573517" y="1531350"/>
            <a:ext cx="2659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1" name="Google Shape;341;p18"/>
          <p:cNvSpPr txBox="1">
            <a:spLocks noGrp="1"/>
          </p:cNvSpPr>
          <p:nvPr>
            <p:ph type="subTitle" idx="8"/>
          </p:nvPr>
        </p:nvSpPr>
        <p:spPr>
          <a:xfrm>
            <a:off x="5573517" y="2915298"/>
            <a:ext cx="26595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42" name="Google Shape;342;p18"/>
          <p:cNvSpPr/>
          <p:nvPr/>
        </p:nvSpPr>
        <p:spPr>
          <a:xfrm>
            <a:off x="8506975" y="983600"/>
            <a:ext cx="2397900" cy="239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rot="10800000">
            <a:off x="-50" y="4732750"/>
            <a:ext cx="47634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rot="-8100000">
            <a:off x="161885" y="359453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8"/>
          <p:cNvSpPr/>
          <p:nvPr/>
        </p:nvSpPr>
        <p:spPr>
          <a:xfrm rot="10800000">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8"/>
          <p:cNvSpPr/>
          <p:nvPr/>
        </p:nvSpPr>
        <p:spPr>
          <a:xfrm rot="10800000">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rot="10800000">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rot="10800000">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p:cNvSpPr/>
          <p:nvPr/>
        </p:nvSpPr>
        <p:spPr>
          <a:xfrm rot="10800000">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rot="10800000">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8"/>
          <p:cNvSpPr/>
          <p:nvPr/>
        </p:nvSpPr>
        <p:spPr>
          <a:xfrm rot="10800000">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8"/>
          <p:cNvSpPr/>
          <p:nvPr/>
        </p:nvSpPr>
        <p:spPr>
          <a:xfrm rot="10800000">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8"/>
          <p:cNvSpPr/>
          <p:nvPr/>
        </p:nvSpPr>
        <p:spPr>
          <a:xfrm rot="10800000">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8"/>
          <p:cNvSpPr/>
          <p:nvPr/>
        </p:nvSpPr>
        <p:spPr>
          <a:xfrm rot="10800000">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8"/>
          <p:cNvSpPr/>
          <p:nvPr/>
        </p:nvSpPr>
        <p:spPr>
          <a:xfrm rot="10800000">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8"/>
          <p:cNvSpPr/>
          <p:nvPr/>
        </p:nvSpPr>
        <p:spPr>
          <a:xfrm rot="10800000">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8"/>
          <p:cNvSpPr/>
          <p:nvPr/>
        </p:nvSpPr>
        <p:spPr>
          <a:xfrm rot="10800000">
            <a:off x="43595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8"/>
          <p:cNvSpPr/>
          <p:nvPr/>
        </p:nvSpPr>
        <p:spPr>
          <a:xfrm rot="10800000">
            <a:off x="18540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8"/>
          <p:cNvSpPr/>
          <p:nvPr/>
        </p:nvSpPr>
        <p:spPr>
          <a:xfrm rot="10800000">
            <a:off x="43595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8"/>
          <p:cNvSpPr/>
          <p:nvPr/>
        </p:nvSpPr>
        <p:spPr>
          <a:xfrm rot="10800000">
            <a:off x="18540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8"/>
          <p:cNvSpPr/>
          <p:nvPr/>
        </p:nvSpPr>
        <p:spPr>
          <a:xfrm rot="-8100000">
            <a:off x="16188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62"/>
        <p:cNvGrpSpPr/>
        <p:nvPr/>
      </p:nvGrpSpPr>
      <p:grpSpPr>
        <a:xfrm>
          <a:off x="0" y="0"/>
          <a:ext cx="0" cy="0"/>
          <a:chOff x="0" y="0"/>
          <a:chExt cx="0" cy="0"/>
        </a:xfrm>
      </p:grpSpPr>
      <p:sp>
        <p:nvSpPr>
          <p:cNvPr id="363" name="Google Shape;363;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4" name="Google Shape;364;p19"/>
          <p:cNvSpPr txBox="1">
            <a:spLocks noGrp="1"/>
          </p:cNvSpPr>
          <p:nvPr>
            <p:ph type="subTitle" idx="1"/>
          </p:nvPr>
        </p:nvSpPr>
        <p:spPr>
          <a:xfrm>
            <a:off x="830300" y="1809596"/>
            <a:ext cx="24009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5" name="Google Shape;365;p19"/>
          <p:cNvSpPr txBox="1">
            <a:spLocks noGrp="1"/>
          </p:cNvSpPr>
          <p:nvPr>
            <p:ph type="subTitle" idx="2"/>
          </p:nvPr>
        </p:nvSpPr>
        <p:spPr>
          <a:xfrm>
            <a:off x="3376924" y="1809602"/>
            <a:ext cx="24009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6" name="Google Shape;366;p19"/>
          <p:cNvSpPr txBox="1">
            <a:spLocks noGrp="1"/>
          </p:cNvSpPr>
          <p:nvPr>
            <p:ph type="subTitle" idx="3"/>
          </p:nvPr>
        </p:nvSpPr>
        <p:spPr>
          <a:xfrm>
            <a:off x="830300" y="3153275"/>
            <a:ext cx="24009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7" name="Google Shape;367;p19"/>
          <p:cNvSpPr txBox="1">
            <a:spLocks noGrp="1"/>
          </p:cNvSpPr>
          <p:nvPr>
            <p:ph type="subTitle" idx="4"/>
          </p:nvPr>
        </p:nvSpPr>
        <p:spPr>
          <a:xfrm>
            <a:off x="3376923" y="3153275"/>
            <a:ext cx="24009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8" name="Google Shape;368;p19"/>
          <p:cNvSpPr txBox="1">
            <a:spLocks noGrp="1"/>
          </p:cNvSpPr>
          <p:nvPr>
            <p:ph type="subTitle" idx="5"/>
          </p:nvPr>
        </p:nvSpPr>
        <p:spPr>
          <a:xfrm>
            <a:off x="5923548" y="1809602"/>
            <a:ext cx="2400900" cy="73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69" name="Google Shape;369;p19"/>
          <p:cNvSpPr txBox="1">
            <a:spLocks noGrp="1"/>
          </p:cNvSpPr>
          <p:nvPr>
            <p:ph type="subTitle" idx="6"/>
          </p:nvPr>
        </p:nvSpPr>
        <p:spPr>
          <a:xfrm>
            <a:off x="5923546" y="3153275"/>
            <a:ext cx="2400900" cy="91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70" name="Google Shape;370;p19"/>
          <p:cNvSpPr txBox="1">
            <a:spLocks noGrp="1"/>
          </p:cNvSpPr>
          <p:nvPr>
            <p:ph type="subTitle" idx="7"/>
          </p:nvPr>
        </p:nvSpPr>
        <p:spPr>
          <a:xfrm>
            <a:off x="839730" y="1490700"/>
            <a:ext cx="23913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1" name="Google Shape;371;p19"/>
          <p:cNvSpPr txBox="1">
            <a:spLocks noGrp="1"/>
          </p:cNvSpPr>
          <p:nvPr>
            <p:ph type="subTitle" idx="8"/>
          </p:nvPr>
        </p:nvSpPr>
        <p:spPr>
          <a:xfrm>
            <a:off x="3383995" y="1490706"/>
            <a:ext cx="23913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2" name="Google Shape;372;p19"/>
          <p:cNvSpPr txBox="1">
            <a:spLocks noGrp="1"/>
          </p:cNvSpPr>
          <p:nvPr>
            <p:ph type="subTitle" idx="9"/>
          </p:nvPr>
        </p:nvSpPr>
        <p:spPr>
          <a:xfrm>
            <a:off x="5928260" y="1490706"/>
            <a:ext cx="23913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3" name="Google Shape;373;p19"/>
          <p:cNvSpPr txBox="1">
            <a:spLocks noGrp="1"/>
          </p:cNvSpPr>
          <p:nvPr>
            <p:ph type="subTitle" idx="13"/>
          </p:nvPr>
        </p:nvSpPr>
        <p:spPr>
          <a:xfrm>
            <a:off x="830300" y="2845800"/>
            <a:ext cx="24009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4" name="Google Shape;374;p19"/>
          <p:cNvSpPr txBox="1">
            <a:spLocks noGrp="1"/>
          </p:cNvSpPr>
          <p:nvPr>
            <p:ph type="subTitle" idx="14"/>
          </p:nvPr>
        </p:nvSpPr>
        <p:spPr>
          <a:xfrm>
            <a:off x="3384094" y="2845800"/>
            <a:ext cx="23913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375" name="Google Shape;375;p19"/>
          <p:cNvSpPr txBox="1">
            <a:spLocks noGrp="1"/>
          </p:cNvSpPr>
          <p:nvPr>
            <p:ph type="subTitle" idx="15"/>
          </p:nvPr>
        </p:nvSpPr>
        <p:spPr>
          <a:xfrm>
            <a:off x="5928262" y="2845800"/>
            <a:ext cx="23913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376" name="Google Shape;376;p19"/>
          <p:cNvGrpSpPr/>
          <p:nvPr/>
        </p:nvGrpSpPr>
        <p:grpSpPr>
          <a:xfrm>
            <a:off x="-2443375" y="-1644500"/>
            <a:ext cx="11587475" cy="8050100"/>
            <a:chOff x="-2443375" y="-1644500"/>
            <a:chExt cx="11587475" cy="8050100"/>
          </a:xfrm>
        </p:grpSpPr>
        <p:sp>
          <p:nvSpPr>
            <p:cNvPr id="377" name="Google Shape;377;p19"/>
            <p:cNvSpPr/>
            <p:nvPr/>
          </p:nvSpPr>
          <p:spPr>
            <a:xfrm flipH="1">
              <a:off x="713225" y="-1644500"/>
              <a:ext cx="2107800" cy="210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rot="10800000" flipH="1">
              <a:off x="6508900" y="4732750"/>
              <a:ext cx="26352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9" name="Google Shape;379;p19"/>
            <p:cNvGrpSpPr/>
            <p:nvPr/>
          </p:nvGrpSpPr>
          <p:grpSpPr>
            <a:xfrm>
              <a:off x="185500" y="274650"/>
              <a:ext cx="339050" cy="1460375"/>
              <a:chOff x="8619450" y="274650"/>
              <a:chExt cx="339050" cy="1460375"/>
            </a:xfrm>
          </p:grpSpPr>
          <p:sp>
            <p:nvSpPr>
              <p:cNvPr id="380" name="Google Shape;380;p19"/>
              <p:cNvSpPr/>
              <p:nvPr/>
            </p:nvSpPr>
            <p:spPr>
              <a:xfrm rot="10800000" flipH="1">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rot="10800000" flipH="1">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rot="10800000" flipH="1">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rot="10800000" flipH="1">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rot="10800000" flipH="1">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rot="10800000" flipH="1">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rot="10800000" flipH="1">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rot="10800000" flipH="1">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rot="10800000" flipH="1">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rot="10800000" flipH="1">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rot="10800000" flipH="1">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rot="10800000" flipH="1">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19"/>
            <p:cNvSpPr/>
            <p:nvPr/>
          </p:nvSpPr>
          <p:spPr>
            <a:xfrm rot="10800000" flipH="1">
              <a:off x="861935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rot="10800000" flipH="1">
              <a:off x="886990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rot="10800000" flipH="1">
              <a:off x="861935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rot="10800000" flipH="1">
              <a:off x="886990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rot="8100000" flipH="1">
              <a:off x="8595935" y="24378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flipH="1">
              <a:off x="-2443375" y="3401400"/>
              <a:ext cx="3004200" cy="3004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98"/>
        <p:cNvGrpSpPr/>
        <p:nvPr/>
      </p:nvGrpSpPr>
      <p:grpSpPr>
        <a:xfrm>
          <a:off x="0" y="0"/>
          <a:ext cx="0" cy="0"/>
          <a:chOff x="0" y="0"/>
          <a:chExt cx="0" cy="0"/>
        </a:xfrm>
      </p:grpSpPr>
      <p:sp>
        <p:nvSpPr>
          <p:cNvPr id="399" name="Google Shape;399;p20"/>
          <p:cNvSpPr txBox="1">
            <a:spLocks noGrp="1"/>
          </p:cNvSpPr>
          <p:nvPr>
            <p:ph type="title" hasCustomPrompt="1"/>
          </p:nvPr>
        </p:nvSpPr>
        <p:spPr>
          <a:xfrm>
            <a:off x="713223" y="3302054"/>
            <a:ext cx="29415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0" name="Google Shape;400;p20"/>
          <p:cNvSpPr txBox="1">
            <a:spLocks noGrp="1"/>
          </p:cNvSpPr>
          <p:nvPr>
            <p:ph type="subTitle" idx="1"/>
          </p:nvPr>
        </p:nvSpPr>
        <p:spPr>
          <a:xfrm>
            <a:off x="713223" y="3935301"/>
            <a:ext cx="29415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401" name="Google Shape;401;p20"/>
          <p:cNvSpPr txBox="1">
            <a:spLocks noGrp="1"/>
          </p:cNvSpPr>
          <p:nvPr>
            <p:ph type="title" idx="2" hasCustomPrompt="1"/>
          </p:nvPr>
        </p:nvSpPr>
        <p:spPr>
          <a:xfrm>
            <a:off x="713234" y="842525"/>
            <a:ext cx="29415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2" name="Google Shape;402;p20"/>
          <p:cNvSpPr txBox="1">
            <a:spLocks noGrp="1"/>
          </p:cNvSpPr>
          <p:nvPr>
            <p:ph type="subTitle" idx="3"/>
          </p:nvPr>
        </p:nvSpPr>
        <p:spPr>
          <a:xfrm>
            <a:off x="713234" y="1466585"/>
            <a:ext cx="29415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403" name="Google Shape;403;p20"/>
          <p:cNvSpPr txBox="1">
            <a:spLocks noGrp="1"/>
          </p:cNvSpPr>
          <p:nvPr>
            <p:ph type="title" idx="4" hasCustomPrompt="1"/>
          </p:nvPr>
        </p:nvSpPr>
        <p:spPr>
          <a:xfrm>
            <a:off x="713223" y="2067695"/>
            <a:ext cx="2941500" cy="768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04" name="Google Shape;404;p20"/>
          <p:cNvSpPr txBox="1">
            <a:spLocks noGrp="1"/>
          </p:cNvSpPr>
          <p:nvPr>
            <p:ph type="subTitle" idx="5"/>
          </p:nvPr>
        </p:nvSpPr>
        <p:spPr>
          <a:xfrm>
            <a:off x="713223" y="2700942"/>
            <a:ext cx="2941500" cy="36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405" name="Google Shape;405;p20"/>
          <p:cNvGrpSpPr/>
          <p:nvPr/>
        </p:nvGrpSpPr>
        <p:grpSpPr>
          <a:xfrm>
            <a:off x="-1760925" y="0"/>
            <a:ext cx="10822950" cy="5021350"/>
            <a:chOff x="-1760925" y="0"/>
            <a:chExt cx="10822950" cy="5021350"/>
          </a:xfrm>
        </p:grpSpPr>
        <p:sp>
          <p:nvSpPr>
            <p:cNvPr id="406" name="Google Shape;406;p20"/>
            <p:cNvSpPr/>
            <p:nvPr/>
          </p:nvSpPr>
          <p:spPr>
            <a:xfrm flipH="1">
              <a:off x="-1760925" y="0"/>
              <a:ext cx="2397900" cy="239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0"/>
            <p:cNvSpPr/>
            <p:nvPr/>
          </p:nvSpPr>
          <p:spPr>
            <a:xfrm rot="10800000" flipH="1">
              <a:off x="0" y="4732750"/>
              <a:ext cx="35763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0"/>
            <p:cNvSpPr/>
            <p:nvPr/>
          </p:nvSpPr>
          <p:spPr>
            <a:xfrm rot="8100000" flipH="1">
              <a:off x="8595985" y="359453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0"/>
            <p:cNvSpPr/>
            <p:nvPr/>
          </p:nvSpPr>
          <p:spPr>
            <a:xfrm rot="10800000" flipH="1">
              <a:off x="18545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0"/>
            <p:cNvSpPr/>
            <p:nvPr/>
          </p:nvSpPr>
          <p:spPr>
            <a:xfrm rot="10800000" flipH="1">
              <a:off x="43600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0"/>
            <p:cNvSpPr/>
            <p:nvPr/>
          </p:nvSpPr>
          <p:spPr>
            <a:xfrm rot="10800000" flipH="1">
              <a:off x="18545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0"/>
            <p:cNvSpPr/>
            <p:nvPr/>
          </p:nvSpPr>
          <p:spPr>
            <a:xfrm rot="10800000" flipH="1">
              <a:off x="43600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0"/>
            <p:cNvSpPr/>
            <p:nvPr/>
          </p:nvSpPr>
          <p:spPr>
            <a:xfrm rot="10800000" flipH="1">
              <a:off x="18545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0"/>
            <p:cNvSpPr/>
            <p:nvPr/>
          </p:nvSpPr>
          <p:spPr>
            <a:xfrm rot="10800000" flipH="1">
              <a:off x="43600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0"/>
            <p:cNvSpPr/>
            <p:nvPr/>
          </p:nvSpPr>
          <p:spPr>
            <a:xfrm rot="10800000" flipH="1">
              <a:off x="861950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0"/>
            <p:cNvSpPr/>
            <p:nvPr/>
          </p:nvSpPr>
          <p:spPr>
            <a:xfrm rot="10800000" flipH="1">
              <a:off x="887005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0"/>
            <p:cNvSpPr/>
            <p:nvPr/>
          </p:nvSpPr>
          <p:spPr>
            <a:xfrm rot="10800000" flipH="1">
              <a:off x="861950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0"/>
            <p:cNvSpPr/>
            <p:nvPr/>
          </p:nvSpPr>
          <p:spPr>
            <a:xfrm rot="10800000" flipH="1">
              <a:off x="887005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0"/>
            <p:cNvSpPr/>
            <p:nvPr/>
          </p:nvSpPr>
          <p:spPr>
            <a:xfrm rot="8100000" flipH="1">
              <a:off x="859598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424"/>
        <p:cNvGrpSpPr/>
        <p:nvPr/>
      </p:nvGrpSpPr>
      <p:grpSpPr>
        <a:xfrm>
          <a:off x="0" y="0"/>
          <a:ext cx="0" cy="0"/>
          <a:chOff x="0" y="0"/>
          <a:chExt cx="0" cy="0"/>
        </a:xfrm>
      </p:grpSpPr>
      <p:grpSp>
        <p:nvGrpSpPr>
          <p:cNvPr id="425" name="Google Shape;425;p22"/>
          <p:cNvGrpSpPr/>
          <p:nvPr/>
        </p:nvGrpSpPr>
        <p:grpSpPr>
          <a:xfrm>
            <a:off x="-2443375" y="-1644500"/>
            <a:ext cx="11587475" cy="8050100"/>
            <a:chOff x="-2443375" y="-1644500"/>
            <a:chExt cx="11587475" cy="8050100"/>
          </a:xfrm>
        </p:grpSpPr>
        <p:sp>
          <p:nvSpPr>
            <p:cNvPr id="426" name="Google Shape;426;p22"/>
            <p:cNvSpPr/>
            <p:nvPr/>
          </p:nvSpPr>
          <p:spPr>
            <a:xfrm flipH="1">
              <a:off x="713225" y="-1644500"/>
              <a:ext cx="2107800" cy="210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rot="10800000" flipH="1">
              <a:off x="6508900" y="4732750"/>
              <a:ext cx="26352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22"/>
            <p:cNvGrpSpPr/>
            <p:nvPr/>
          </p:nvGrpSpPr>
          <p:grpSpPr>
            <a:xfrm>
              <a:off x="185500" y="274650"/>
              <a:ext cx="339050" cy="1460375"/>
              <a:chOff x="8619450" y="274650"/>
              <a:chExt cx="339050" cy="1460375"/>
            </a:xfrm>
          </p:grpSpPr>
          <p:sp>
            <p:nvSpPr>
              <p:cNvPr id="429" name="Google Shape;429;p22"/>
              <p:cNvSpPr/>
              <p:nvPr/>
            </p:nvSpPr>
            <p:spPr>
              <a:xfrm rot="10800000" flipH="1">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rot="10800000" flipH="1">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2"/>
              <p:cNvSpPr/>
              <p:nvPr/>
            </p:nvSpPr>
            <p:spPr>
              <a:xfrm rot="10800000" flipH="1">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2"/>
              <p:cNvSpPr/>
              <p:nvPr/>
            </p:nvSpPr>
            <p:spPr>
              <a:xfrm rot="10800000" flipH="1">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2"/>
              <p:cNvSpPr/>
              <p:nvPr/>
            </p:nvSpPr>
            <p:spPr>
              <a:xfrm rot="10800000" flipH="1">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2"/>
              <p:cNvSpPr/>
              <p:nvPr/>
            </p:nvSpPr>
            <p:spPr>
              <a:xfrm rot="10800000" flipH="1">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2"/>
              <p:cNvSpPr/>
              <p:nvPr/>
            </p:nvSpPr>
            <p:spPr>
              <a:xfrm rot="10800000" flipH="1">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2"/>
              <p:cNvSpPr/>
              <p:nvPr/>
            </p:nvSpPr>
            <p:spPr>
              <a:xfrm rot="10800000" flipH="1">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2"/>
              <p:cNvSpPr/>
              <p:nvPr/>
            </p:nvSpPr>
            <p:spPr>
              <a:xfrm rot="10800000" flipH="1">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2"/>
              <p:cNvSpPr/>
              <p:nvPr/>
            </p:nvSpPr>
            <p:spPr>
              <a:xfrm rot="10800000" flipH="1">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2"/>
              <p:cNvSpPr/>
              <p:nvPr/>
            </p:nvSpPr>
            <p:spPr>
              <a:xfrm rot="10800000" flipH="1">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2"/>
              <p:cNvSpPr/>
              <p:nvPr/>
            </p:nvSpPr>
            <p:spPr>
              <a:xfrm rot="10800000" flipH="1">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22"/>
            <p:cNvSpPr/>
            <p:nvPr/>
          </p:nvSpPr>
          <p:spPr>
            <a:xfrm rot="10800000" flipH="1">
              <a:off x="861935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2"/>
            <p:cNvSpPr/>
            <p:nvPr/>
          </p:nvSpPr>
          <p:spPr>
            <a:xfrm rot="10800000" flipH="1">
              <a:off x="886990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2"/>
            <p:cNvSpPr/>
            <p:nvPr/>
          </p:nvSpPr>
          <p:spPr>
            <a:xfrm rot="10800000" flipH="1">
              <a:off x="861935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2"/>
            <p:cNvSpPr/>
            <p:nvPr/>
          </p:nvSpPr>
          <p:spPr>
            <a:xfrm rot="10800000" flipH="1">
              <a:off x="886990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2"/>
            <p:cNvSpPr/>
            <p:nvPr/>
          </p:nvSpPr>
          <p:spPr>
            <a:xfrm rot="8100000" flipH="1">
              <a:off x="8595935" y="24378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2"/>
            <p:cNvSpPr/>
            <p:nvPr/>
          </p:nvSpPr>
          <p:spPr>
            <a:xfrm flipH="1">
              <a:off x="-2443375" y="3401400"/>
              <a:ext cx="3004200" cy="3004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3"/>
          <p:cNvSpPr/>
          <p:nvPr/>
        </p:nvSpPr>
        <p:spPr>
          <a:xfrm>
            <a:off x="-1256025" y="3679050"/>
            <a:ext cx="4721100" cy="4721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txBox="1">
            <a:spLocks noGrp="1"/>
          </p:cNvSpPr>
          <p:nvPr>
            <p:ph type="title"/>
          </p:nvPr>
        </p:nvSpPr>
        <p:spPr>
          <a:xfrm>
            <a:off x="713213" y="2208375"/>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6" name="Google Shape;36;p3"/>
          <p:cNvSpPr txBox="1">
            <a:spLocks noGrp="1"/>
          </p:cNvSpPr>
          <p:nvPr>
            <p:ph type="title" idx="2" hasCustomPrompt="1"/>
          </p:nvPr>
        </p:nvSpPr>
        <p:spPr>
          <a:xfrm>
            <a:off x="713213" y="1366575"/>
            <a:ext cx="12357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37" name="Google Shape;37;p3"/>
          <p:cNvSpPr/>
          <p:nvPr/>
        </p:nvSpPr>
        <p:spPr>
          <a:xfrm rot="10800000">
            <a:off x="7159200" y="1303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8100000">
            <a:off x="161885" y="4250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280875" y="-806825"/>
            <a:ext cx="1994100" cy="1994100"/>
          </a:xfrm>
          <a:prstGeom prst="flowChartConnector">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47"/>
        <p:cNvGrpSpPr/>
        <p:nvPr/>
      </p:nvGrpSpPr>
      <p:grpSpPr>
        <a:xfrm>
          <a:off x="0" y="0"/>
          <a:ext cx="0" cy="0"/>
          <a:chOff x="0" y="0"/>
          <a:chExt cx="0" cy="0"/>
        </a:xfrm>
      </p:grpSpPr>
      <p:grpSp>
        <p:nvGrpSpPr>
          <p:cNvPr id="448" name="Google Shape;448;p23"/>
          <p:cNvGrpSpPr/>
          <p:nvPr/>
        </p:nvGrpSpPr>
        <p:grpSpPr>
          <a:xfrm>
            <a:off x="-1760925" y="0"/>
            <a:ext cx="10822950" cy="5021350"/>
            <a:chOff x="-1760925" y="0"/>
            <a:chExt cx="10822950" cy="5021350"/>
          </a:xfrm>
        </p:grpSpPr>
        <p:sp>
          <p:nvSpPr>
            <p:cNvPr id="449" name="Google Shape;449;p23"/>
            <p:cNvSpPr/>
            <p:nvPr/>
          </p:nvSpPr>
          <p:spPr>
            <a:xfrm flipH="1">
              <a:off x="-1760925" y="0"/>
              <a:ext cx="2397900" cy="2397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rot="10800000" flipH="1">
              <a:off x="0" y="4732750"/>
              <a:ext cx="35763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rot="8100000" flipH="1">
              <a:off x="8595985" y="359453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rot="10800000" flipH="1">
              <a:off x="18545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rot="10800000" flipH="1">
              <a:off x="436000" y="29818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rot="10800000" flipH="1">
              <a:off x="18545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rot="10800000" flipH="1">
              <a:off x="436000" y="27074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rot="10800000" flipH="1">
              <a:off x="18545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3"/>
            <p:cNvSpPr/>
            <p:nvPr/>
          </p:nvSpPr>
          <p:spPr>
            <a:xfrm rot="10800000" flipH="1">
              <a:off x="436000" y="24330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3"/>
            <p:cNvSpPr/>
            <p:nvPr/>
          </p:nvSpPr>
          <p:spPr>
            <a:xfrm rot="10800000" flipH="1">
              <a:off x="861950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3"/>
            <p:cNvSpPr/>
            <p:nvPr/>
          </p:nvSpPr>
          <p:spPr>
            <a:xfrm rot="10800000" flipH="1">
              <a:off x="8870050" y="5490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3"/>
            <p:cNvSpPr/>
            <p:nvPr/>
          </p:nvSpPr>
          <p:spPr>
            <a:xfrm rot="10800000" flipH="1">
              <a:off x="861950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3"/>
            <p:cNvSpPr/>
            <p:nvPr/>
          </p:nvSpPr>
          <p:spPr>
            <a:xfrm rot="10800000" flipH="1">
              <a:off x="8870050" y="2746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3"/>
            <p:cNvSpPr/>
            <p:nvPr/>
          </p:nvSpPr>
          <p:spPr>
            <a:xfrm rot="8100000" flipH="1">
              <a:off x="859598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0"/>
        <p:cNvGrpSpPr/>
        <p:nvPr/>
      </p:nvGrpSpPr>
      <p:grpSpPr>
        <a:xfrm>
          <a:off x="0" y="0"/>
          <a:ext cx="0" cy="0"/>
          <a:chOff x="0" y="0"/>
          <a:chExt cx="0" cy="0"/>
        </a:xfrm>
      </p:grpSpPr>
      <p:sp>
        <p:nvSpPr>
          <p:cNvPr id="41" name="Google Shape;4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 name="Google Shape;42;p4"/>
          <p:cNvSpPr txBox="1">
            <a:spLocks noGrp="1"/>
          </p:cNvSpPr>
          <p:nvPr>
            <p:ph type="body" idx="1"/>
          </p:nvPr>
        </p:nvSpPr>
        <p:spPr>
          <a:xfrm>
            <a:off x="720000" y="1215750"/>
            <a:ext cx="7704000" cy="2487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3" name="Google Shape;43;p4"/>
          <p:cNvGrpSpPr/>
          <p:nvPr/>
        </p:nvGrpSpPr>
        <p:grpSpPr>
          <a:xfrm>
            <a:off x="-2443375" y="-1644500"/>
            <a:ext cx="11587475" cy="8050100"/>
            <a:chOff x="-2443375" y="-1644500"/>
            <a:chExt cx="11587475" cy="8050100"/>
          </a:xfrm>
        </p:grpSpPr>
        <p:sp>
          <p:nvSpPr>
            <p:cNvPr id="44" name="Google Shape;44;p4"/>
            <p:cNvSpPr/>
            <p:nvPr/>
          </p:nvSpPr>
          <p:spPr>
            <a:xfrm flipH="1">
              <a:off x="713225" y="-1644500"/>
              <a:ext cx="2107800" cy="210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rot="10800000" flipH="1">
              <a:off x="6508900" y="4732750"/>
              <a:ext cx="26352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4"/>
            <p:cNvGrpSpPr/>
            <p:nvPr/>
          </p:nvGrpSpPr>
          <p:grpSpPr>
            <a:xfrm>
              <a:off x="185500" y="274650"/>
              <a:ext cx="339050" cy="1460375"/>
              <a:chOff x="8619450" y="274650"/>
              <a:chExt cx="339050" cy="1460375"/>
            </a:xfrm>
          </p:grpSpPr>
          <p:sp>
            <p:nvSpPr>
              <p:cNvPr id="47" name="Google Shape;47;p4"/>
              <p:cNvSpPr/>
              <p:nvPr/>
            </p:nvSpPr>
            <p:spPr>
              <a:xfrm rot="10800000" flipH="1">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rot="10800000" flipH="1">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10800000" flipH="1">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10800000" flipH="1">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10800000" flipH="1">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rot="10800000" flipH="1">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10800000" flipH="1">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10800000" flipH="1">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rot="10800000" flipH="1">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10800000" flipH="1">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rot="10800000" flipH="1">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10800000" flipH="1">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4"/>
            <p:cNvSpPr/>
            <p:nvPr/>
          </p:nvSpPr>
          <p:spPr>
            <a:xfrm rot="10800000" flipH="1">
              <a:off x="861935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10800000" flipH="1">
              <a:off x="886990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rot="10800000" flipH="1">
              <a:off x="861935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10800000" flipH="1">
              <a:off x="886990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rot="8100000" flipH="1">
              <a:off x="8595935" y="24378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flipH="1">
              <a:off x="-2443375" y="3401400"/>
              <a:ext cx="3004200" cy="3004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5"/>
          <p:cNvSpPr txBox="1">
            <a:spLocks noGrp="1"/>
          </p:cNvSpPr>
          <p:nvPr>
            <p:ph type="subTitle" idx="1"/>
          </p:nvPr>
        </p:nvSpPr>
        <p:spPr>
          <a:xfrm>
            <a:off x="4003418" y="1535188"/>
            <a:ext cx="3144000" cy="123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8" name="Google Shape;68;p5"/>
          <p:cNvSpPr txBox="1">
            <a:spLocks noGrp="1"/>
          </p:cNvSpPr>
          <p:nvPr>
            <p:ph type="subTitle" idx="2"/>
          </p:nvPr>
        </p:nvSpPr>
        <p:spPr>
          <a:xfrm>
            <a:off x="4003425" y="3195676"/>
            <a:ext cx="3144000" cy="123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9" name="Google Shape;69;p5"/>
          <p:cNvSpPr txBox="1">
            <a:spLocks noGrp="1"/>
          </p:cNvSpPr>
          <p:nvPr>
            <p:ph type="subTitle" idx="3"/>
          </p:nvPr>
        </p:nvSpPr>
        <p:spPr>
          <a:xfrm>
            <a:off x="4003425" y="2950851"/>
            <a:ext cx="3144000" cy="396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0" name="Google Shape;70;p5"/>
          <p:cNvSpPr txBox="1">
            <a:spLocks noGrp="1"/>
          </p:cNvSpPr>
          <p:nvPr>
            <p:ph type="subTitle" idx="4"/>
          </p:nvPr>
        </p:nvSpPr>
        <p:spPr>
          <a:xfrm>
            <a:off x="4003430" y="1290363"/>
            <a:ext cx="3144000" cy="396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1800" b="1">
                <a:solidFill>
                  <a:schemeClr val="dk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1" name="Google Shape;71;p5"/>
          <p:cNvSpPr/>
          <p:nvPr/>
        </p:nvSpPr>
        <p:spPr>
          <a:xfrm rot="-8100000">
            <a:off x="8629310"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a:off x="8583225" y="-910300"/>
            <a:ext cx="1743900" cy="174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5"/>
          <p:cNvGrpSpPr/>
          <p:nvPr/>
        </p:nvGrpSpPr>
        <p:grpSpPr>
          <a:xfrm rot="10800000">
            <a:off x="8652825" y="1039400"/>
            <a:ext cx="339050" cy="1460375"/>
            <a:chOff x="8647800" y="3143625"/>
            <a:chExt cx="339050" cy="1460375"/>
          </a:xfrm>
        </p:grpSpPr>
        <p:sp>
          <p:nvSpPr>
            <p:cNvPr id="74" name="Google Shape;74;p5"/>
            <p:cNvSpPr/>
            <p:nvPr/>
          </p:nvSpPr>
          <p:spPr>
            <a:xfrm>
              <a:off x="864780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889835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864780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889835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64780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889835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864780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889835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864780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889835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864780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89835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 name="Google Shape;86;p5"/>
          <p:cNvSpPr/>
          <p:nvPr/>
        </p:nvSpPr>
        <p:spPr>
          <a:xfrm>
            <a:off x="0" y="47237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2140275" y="-910300"/>
            <a:ext cx="2644800" cy="264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0" name="Google Shape;90;p6"/>
          <p:cNvGrpSpPr/>
          <p:nvPr/>
        </p:nvGrpSpPr>
        <p:grpSpPr>
          <a:xfrm>
            <a:off x="-2684275" y="130350"/>
            <a:ext cx="11828275" cy="5394075"/>
            <a:chOff x="-2684275" y="130350"/>
            <a:chExt cx="11828275" cy="5394075"/>
          </a:xfrm>
        </p:grpSpPr>
        <p:sp>
          <p:nvSpPr>
            <p:cNvPr id="91" name="Google Shape;91;p6"/>
            <p:cNvSpPr/>
            <p:nvPr/>
          </p:nvSpPr>
          <p:spPr>
            <a:xfrm>
              <a:off x="-2684275" y="2203125"/>
              <a:ext cx="3321300" cy="33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6"/>
            <p:cNvSpPr/>
            <p:nvPr/>
          </p:nvSpPr>
          <p:spPr>
            <a:xfrm rot="10800000">
              <a:off x="7159200" y="1303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
            <p:cNvSpPr/>
            <p:nvPr/>
          </p:nvSpPr>
          <p:spPr>
            <a:xfrm rot="-8100000">
              <a:off x="859593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rot="10800000">
              <a:off x="887000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6"/>
            <p:cNvSpPr/>
            <p:nvPr/>
          </p:nvSpPr>
          <p:spPr>
            <a:xfrm rot="10800000">
              <a:off x="861945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rot="10800000">
              <a:off x="887000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rot="10800000">
              <a:off x="861945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rot="10800000">
              <a:off x="887000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rot="10800000">
              <a:off x="861945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rot="10800000">
              <a:off x="887000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rot="10800000">
              <a:off x="861945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10800000">
              <a:off x="887000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rot="10800000">
              <a:off x="861945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rot="10800000">
              <a:off x="887000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rot="10800000">
              <a:off x="861945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rot="10800000">
              <a:off x="43595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rot="10800000">
              <a:off x="18540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rot="10800000">
              <a:off x="43595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rot="10800000">
              <a:off x="18540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7"/>
          <p:cNvSpPr txBox="1">
            <a:spLocks noGrp="1"/>
          </p:cNvSpPr>
          <p:nvPr>
            <p:ph type="title"/>
          </p:nvPr>
        </p:nvSpPr>
        <p:spPr>
          <a:xfrm flipH="1">
            <a:off x="4212900" y="1258050"/>
            <a:ext cx="3990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7"/>
          <p:cNvSpPr txBox="1">
            <a:spLocks noGrp="1"/>
          </p:cNvSpPr>
          <p:nvPr>
            <p:ph type="subTitle" idx="1"/>
          </p:nvPr>
        </p:nvSpPr>
        <p:spPr>
          <a:xfrm flipH="1">
            <a:off x="4212900" y="1729050"/>
            <a:ext cx="3990900" cy="21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13" name="Google Shape;113;p7"/>
          <p:cNvSpPr>
            <a:spLocks noGrp="1"/>
          </p:cNvSpPr>
          <p:nvPr>
            <p:ph type="pic" idx="2"/>
          </p:nvPr>
        </p:nvSpPr>
        <p:spPr>
          <a:xfrm flipH="1">
            <a:off x="940200" y="539501"/>
            <a:ext cx="3120300" cy="3907200"/>
          </a:xfrm>
          <a:prstGeom prst="roundRect">
            <a:avLst>
              <a:gd name="adj" fmla="val 16667"/>
            </a:avLst>
          </a:prstGeom>
          <a:noFill/>
          <a:ln>
            <a:noFill/>
          </a:ln>
        </p:spPr>
      </p:sp>
      <p:sp>
        <p:nvSpPr>
          <p:cNvPr id="114" name="Google Shape;114;p7"/>
          <p:cNvSpPr/>
          <p:nvPr/>
        </p:nvSpPr>
        <p:spPr>
          <a:xfrm rot="-8100000">
            <a:off x="8629310"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8583225" y="-910300"/>
            <a:ext cx="1743900" cy="174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 name="Google Shape;116;p7"/>
          <p:cNvGrpSpPr/>
          <p:nvPr/>
        </p:nvGrpSpPr>
        <p:grpSpPr>
          <a:xfrm rot="10800000">
            <a:off x="8652825" y="1039400"/>
            <a:ext cx="339050" cy="1460375"/>
            <a:chOff x="8647800" y="3143625"/>
            <a:chExt cx="339050" cy="1460375"/>
          </a:xfrm>
        </p:grpSpPr>
        <p:sp>
          <p:nvSpPr>
            <p:cNvPr id="117" name="Google Shape;117;p7"/>
            <p:cNvSpPr/>
            <p:nvPr/>
          </p:nvSpPr>
          <p:spPr>
            <a:xfrm>
              <a:off x="864780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8898350" y="31436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864780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8898350" y="34180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864780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8898350" y="36923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864780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p:nvPr/>
          </p:nvSpPr>
          <p:spPr>
            <a:xfrm>
              <a:off x="8898350" y="39667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7"/>
            <p:cNvSpPr/>
            <p:nvPr/>
          </p:nvSpPr>
          <p:spPr>
            <a:xfrm>
              <a:off x="864780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7"/>
            <p:cNvSpPr/>
            <p:nvPr/>
          </p:nvSpPr>
          <p:spPr>
            <a:xfrm>
              <a:off x="8898350" y="42411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864780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a:off x="8898350" y="45155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7"/>
          <p:cNvSpPr/>
          <p:nvPr/>
        </p:nvSpPr>
        <p:spPr>
          <a:xfrm>
            <a:off x="-2140275" y="-50775"/>
            <a:ext cx="2644800" cy="2644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0"/>
        <p:cNvGrpSpPr/>
        <p:nvPr/>
      </p:nvGrpSpPr>
      <p:grpSpPr>
        <a:xfrm>
          <a:off x="0" y="0"/>
          <a:ext cx="0" cy="0"/>
          <a:chOff x="0" y="0"/>
          <a:chExt cx="0" cy="0"/>
        </a:xfrm>
      </p:grpSpPr>
      <p:sp>
        <p:nvSpPr>
          <p:cNvPr id="131" name="Google Shape;13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32" name="Google Shape;132;p8"/>
          <p:cNvGrpSpPr/>
          <p:nvPr/>
        </p:nvGrpSpPr>
        <p:grpSpPr>
          <a:xfrm>
            <a:off x="-2684275" y="130350"/>
            <a:ext cx="11828275" cy="5394075"/>
            <a:chOff x="-2684275" y="130350"/>
            <a:chExt cx="11828275" cy="5394075"/>
          </a:xfrm>
        </p:grpSpPr>
        <p:sp>
          <p:nvSpPr>
            <p:cNvPr id="133" name="Google Shape;133;p8"/>
            <p:cNvSpPr/>
            <p:nvPr/>
          </p:nvSpPr>
          <p:spPr>
            <a:xfrm>
              <a:off x="-2684275" y="2203125"/>
              <a:ext cx="3321300" cy="33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rot="10800000">
              <a:off x="7159200" y="1303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rot="-8100000">
              <a:off x="859593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rot="10800000">
              <a:off x="887000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rot="10800000">
              <a:off x="861945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rot="10800000">
              <a:off x="887000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rot="10800000">
              <a:off x="861945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rot="10800000">
              <a:off x="887000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rot="10800000">
              <a:off x="861945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rot="10800000">
              <a:off x="887000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rot="10800000">
              <a:off x="861945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rot="10800000">
              <a:off x="887000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rot="10800000">
              <a:off x="861945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rot="10800000">
              <a:off x="887000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rot="10800000">
              <a:off x="861945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rot="10800000">
              <a:off x="43595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rot="10800000">
              <a:off x="18540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rot="10800000">
              <a:off x="43595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rot="10800000">
              <a:off x="18540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2"/>
        <p:cNvGrpSpPr/>
        <p:nvPr/>
      </p:nvGrpSpPr>
      <p:grpSpPr>
        <a:xfrm>
          <a:off x="0" y="0"/>
          <a:ext cx="0" cy="0"/>
          <a:chOff x="0" y="0"/>
          <a:chExt cx="0" cy="0"/>
        </a:xfrm>
      </p:grpSpPr>
      <p:sp>
        <p:nvSpPr>
          <p:cNvPr id="153" name="Google Shape;15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54" name="Google Shape;154;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55" name="Google Shape;155;p9"/>
          <p:cNvGrpSpPr/>
          <p:nvPr/>
        </p:nvGrpSpPr>
        <p:grpSpPr>
          <a:xfrm>
            <a:off x="-2443375" y="-1644500"/>
            <a:ext cx="11587475" cy="8050100"/>
            <a:chOff x="-2443375" y="-1644500"/>
            <a:chExt cx="11587475" cy="8050100"/>
          </a:xfrm>
        </p:grpSpPr>
        <p:sp>
          <p:nvSpPr>
            <p:cNvPr id="156" name="Google Shape;156;p9"/>
            <p:cNvSpPr/>
            <p:nvPr/>
          </p:nvSpPr>
          <p:spPr>
            <a:xfrm flipH="1">
              <a:off x="713225" y="-1644500"/>
              <a:ext cx="2107800" cy="210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rot="10800000" flipH="1">
              <a:off x="6508900" y="4732750"/>
              <a:ext cx="26352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9"/>
            <p:cNvGrpSpPr/>
            <p:nvPr/>
          </p:nvGrpSpPr>
          <p:grpSpPr>
            <a:xfrm>
              <a:off x="185500" y="274650"/>
              <a:ext cx="339050" cy="1460375"/>
              <a:chOff x="8619450" y="274650"/>
              <a:chExt cx="339050" cy="1460375"/>
            </a:xfrm>
          </p:grpSpPr>
          <p:sp>
            <p:nvSpPr>
              <p:cNvPr id="159" name="Google Shape;159;p9"/>
              <p:cNvSpPr/>
              <p:nvPr/>
            </p:nvSpPr>
            <p:spPr>
              <a:xfrm rot="10800000" flipH="1">
                <a:off x="861945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rot="10800000" flipH="1">
                <a:off x="8870000" y="1646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rot="10800000" flipH="1">
                <a:off x="861945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rot="10800000" flipH="1">
                <a:off x="8870000" y="1372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rot="10800000" flipH="1">
                <a:off x="861945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rot="10800000" flipH="1">
                <a:off x="8870000" y="1097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rot="10800000" flipH="1">
                <a:off x="861945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rot="10800000" flipH="1">
                <a:off x="8870000" y="823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rot="10800000" flipH="1">
                <a:off x="861945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rot="10800000" flipH="1">
                <a:off x="8870000" y="5490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rot="10800000" flipH="1">
                <a:off x="861945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rot="10800000" flipH="1">
                <a:off x="8870000" y="2746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 name="Google Shape;171;p9"/>
            <p:cNvSpPr/>
            <p:nvPr/>
          </p:nvSpPr>
          <p:spPr>
            <a:xfrm rot="10800000" flipH="1">
              <a:off x="861935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rot="10800000" flipH="1">
              <a:off x="8869900" y="40475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rot="10800000" flipH="1">
              <a:off x="861935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rot="10800000" flipH="1">
              <a:off x="8869900" y="377316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rot="8100000" flipH="1">
              <a:off x="8595935" y="243785"/>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flipH="1">
              <a:off x="-2443375" y="3401400"/>
              <a:ext cx="3004200" cy="3004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7"/>
        <p:cNvGrpSpPr/>
        <p:nvPr/>
      </p:nvGrpSpPr>
      <p:grpSpPr>
        <a:xfrm>
          <a:off x="0" y="0"/>
          <a:ext cx="0" cy="0"/>
          <a:chOff x="0" y="0"/>
          <a:chExt cx="0" cy="0"/>
        </a:xfrm>
      </p:grpSpPr>
      <p:sp>
        <p:nvSpPr>
          <p:cNvPr id="178" name="Google Shape;178;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179" name="Google Shape;179;p10"/>
          <p:cNvGrpSpPr/>
          <p:nvPr/>
        </p:nvGrpSpPr>
        <p:grpSpPr>
          <a:xfrm>
            <a:off x="-2684275" y="130350"/>
            <a:ext cx="11828275" cy="5394075"/>
            <a:chOff x="-2684275" y="130350"/>
            <a:chExt cx="11828275" cy="5394075"/>
          </a:xfrm>
        </p:grpSpPr>
        <p:sp>
          <p:nvSpPr>
            <p:cNvPr id="180" name="Google Shape;180;p10"/>
            <p:cNvSpPr/>
            <p:nvPr/>
          </p:nvSpPr>
          <p:spPr>
            <a:xfrm>
              <a:off x="-2684275" y="2203125"/>
              <a:ext cx="3321300" cy="33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0"/>
            <p:cNvSpPr/>
            <p:nvPr/>
          </p:nvSpPr>
          <p:spPr>
            <a:xfrm rot="10800000">
              <a:off x="7159200" y="130350"/>
              <a:ext cx="19848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0"/>
            <p:cNvSpPr/>
            <p:nvPr/>
          </p:nvSpPr>
          <p:spPr>
            <a:xfrm rot="-8100000">
              <a:off x="8595935" y="4137960"/>
              <a:ext cx="386080" cy="386080"/>
            </a:xfrm>
            <a:prstGeom prst="plus">
              <a:avLst>
                <a:gd name="adj" fmla="val 3985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0"/>
            <p:cNvSpPr/>
            <p:nvPr/>
          </p:nvSpPr>
          <p:spPr>
            <a:xfrm rot="10800000">
              <a:off x="887000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0"/>
            <p:cNvSpPr/>
            <p:nvPr/>
          </p:nvSpPr>
          <p:spPr>
            <a:xfrm rot="10800000">
              <a:off x="8619450" y="24112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0"/>
            <p:cNvSpPr/>
            <p:nvPr/>
          </p:nvSpPr>
          <p:spPr>
            <a:xfrm rot="10800000">
              <a:off x="887000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0"/>
            <p:cNvSpPr/>
            <p:nvPr/>
          </p:nvSpPr>
          <p:spPr>
            <a:xfrm rot="10800000">
              <a:off x="8619450" y="21369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0"/>
            <p:cNvSpPr/>
            <p:nvPr/>
          </p:nvSpPr>
          <p:spPr>
            <a:xfrm rot="10800000">
              <a:off x="887000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0"/>
            <p:cNvSpPr/>
            <p:nvPr/>
          </p:nvSpPr>
          <p:spPr>
            <a:xfrm rot="10800000">
              <a:off x="8619450" y="186252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0"/>
            <p:cNvSpPr/>
            <p:nvPr/>
          </p:nvSpPr>
          <p:spPr>
            <a:xfrm rot="10800000">
              <a:off x="887000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0"/>
            <p:cNvSpPr/>
            <p:nvPr/>
          </p:nvSpPr>
          <p:spPr>
            <a:xfrm rot="10800000">
              <a:off x="8619450" y="158815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0"/>
            <p:cNvSpPr/>
            <p:nvPr/>
          </p:nvSpPr>
          <p:spPr>
            <a:xfrm rot="10800000">
              <a:off x="887000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0"/>
            <p:cNvSpPr/>
            <p:nvPr/>
          </p:nvSpPr>
          <p:spPr>
            <a:xfrm rot="10800000">
              <a:off x="8619450" y="1313775"/>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0"/>
            <p:cNvSpPr/>
            <p:nvPr/>
          </p:nvSpPr>
          <p:spPr>
            <a:xfrm rot="10800000">
              <a:off x="887000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0"/>
            <p:cNvSpPr/>
            <p:nvPr/>
          </p:nvSpPr>
          <p:spPr>
            <a:xfrm rot="10800000">
              <a:off x="8619450" y="1039400"/>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0"/>
            <p:cNvSpPr/>
            <p:nvPr/>
          </p:nvSpPr>
          <p:spPr>
            <a:xfrm rot="10800000">
              <a:off x="43595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0"/>
            <p:cNvSpPr/>
            <p:nvPr/>
          </p:nvSpPr>
          <p:spPr>
            <a:xfrm rot="10800000">
              <a:off x="185400" y="1307112"/>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0"/>
            <p:cNvSpPr/>
            <p:nvPr/>
          </p:nvSpPr>
          <p:spPr>
            <a:xfrm rot="10800000">
              <a:off x="43595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0"/>
            <p:cNvSpPr/>
            <p:nvPr/>
          </p:nvSpPr>
          <p:spPr>
            <a:xfrm rot="10800000">
              <a:off x="185400" y="1032737"/>
              <a:ext cx="88500" cy="885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1pPr>
            <a:lvl2pPr lvl="1"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2pPr>
            <a:lvl3pPr lvl="2"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3pPr>
            <a:lvl4pPr lvl="3"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4pPr>
            <a:lvl5pPr lvl="4"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5pPr>
            <a:lvl6pPr lvl="5"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6pPr>
            <a:lvl7pPr lvl="6"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7pPr>
            <a:lvl8pPr lvl="7"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8pPr>
            <a:lvl9pPr lvl="8" rtl="0">
              <a:spcBef>
                <a:spcPts val="0"/>
              </a:spcBef>
              <a:spcAft>
                <a:spcPts val="0"/>
              </a:spcAft>
              <a:buClr>
                <a:schemeClr val="dk1"/>
              </a:buClr>
              <a:buSzPts val="3000"/>
              <a:buFont typeface="Roboto Condensed"/>
              <a:buNone/>
              <a:defRPr sz="3000" b="1">
                <a:solidFill>
                  <a:schemeClr val="dk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1pPr>
            <a:lvl2pPr marL="914400" lvl="1"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2pPr>
            <a:lvl3pPr marL="1371600" lvl="2"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3pPr>
            <a:lvl4pPr marL="1828800" lvl="3"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4pPr>
            <a:lvl5pPr marL="2286000" lvl="4"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5pPr>
            <a:lvl6pPr marL="2743200" lvl="5"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6pPr>
            <a:lvl7pPr marL="3200400" lvl="6"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7pPr>
            <a:lvl8pPr marL="3657600" lvl="7"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8pPr>
            <a:lvl9pPr marL="4114800" lvl="8" indent="-304800">
              <a:lnSpc>
                <a:spcPct val="100000"/>
              </a:lnSpc>
              <a:spcBef>
                <a:spcPts val="0"/>
              </a:spcBef>
              <a:spcAft>
                <a:spcPts val="0"/>
              </a:spcAft>
              <a:buClr>
                <a:schemeClr val="dk1"/>
              </a:buClr>
              <a:buSzPts val="1200"/>
              <a:buFont typeface="Asap"/>
              <a:buChar char="■"/>
              <a:defRPr sz="1200">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2" r:id="rId14"/>
    <p:sldLayoutId id="2147483663" r:id="rId15"/>
    <p:sldLayoutId id="2147483664" r:id="rId16"/>
    <p:sldLayoutId id="2147483665" r:id="rId17"/>
    <p:sldLayoutId id="2147483666" r:id="rId18"/>
    <p:sldLayoutId id="2147483668" r:id="rId19"/>
    <p:sldLayoutId id="2147483669"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27"/>
          <p:cNvSpPr txBox="1">
            <a:spLocks noGrp="1"/>
          </p:cNvSpPr>
          <p:nvPr>
            <p:ph type="ctrTitle"/>
          </p:nvPr>
        </p:nvSpPr>
        <p:spPr>
          <a:xfrm>
            <a:off x="3270021" y="574158"/>
            <a:ext cx="5746388" cy="3108236"/>
          </a:xfrm>
          <a:prstGeom prst="rect">
            <a:avLst/>
          </a:prstGeom>
        </p:spPr>
        <p:txBody>
          <a:bodyPr spcFirstLastPara="1" wrap="square" lIns="91425" tIns="91425" rIns="91425" bIns="91425" anchor="b" anchorCtr="0">
            <a:noAutofit/>
          </a:bodyPr>
          <a:lstStyle/>
          <a:p>
            <a:pPr lvl="0"/>
            <a:r>
              <a:rPr lang="en-US" dirty="0">
                <a:solidFill>
                  <a:srgbClr val="57CED1"/>
                </a:solidFill>
                <a:highlight>
                  <a:srgbClr val="FFFF00"/>
                </a:highlight>
              </a:rPr>
              <a:t>Q</a:t>
            </a:r>
            <a:r>
              <a:rPr lang="en-US" dirty="0">
                <a:solidFill>
                  <a:schemeClr val="accent6"/>
                </a:solidFill>
                <a:highlight>
                  <a:srgbClr val="FFFF00"/>
                </a:highlight>
              </a:rPr>
              <a:t>uick</a:t>
            </a:r>
            <a:r>
              <a:rPr lang="en-US" dirty="0">
                <a:highlight>
                  <a:srgbClr val="FFFF00"/>
                </a:highlight>
              </a:rPr>
              <a:t> </a:t>
            </a:r>
            <a:r>
              <a:rPr lang="en-US" dirty="0">
                <a:solidFill>
                  <a:schemeClr val="accent6"/>
                </a:solidFill>
                <a:highlight>
                  <a:srgbClr val="FFFF00"/>
                </a:highlight>
              </a:rPr>
              <a:t>Mart</a:t>
            </a:r>
            <a:r>
              <a:rPr lang="en-US" dirty="0">
                <a:highlight>
                  <a:srgbClr val="FFFF00"/>
                </a:highlight>
              </a:rPr>
              <a:t>​</a:t>
            </a:r>
            <a:br>
              <a:rPr lang="en-US" dirty="0"/>
            </a:br>
            <a:r>
              <a:rPr lang="en-US" dirty="0">
                <a:solidFill>
                  <a:srgbClr val="FF0000"/>
                </a:solidFill>
              </a:rPr>
              <a:t>E‑Commerce Mobile Application</a:t>
            </a:r>
            <a:endParaRPr dirty="0">
              <a:solidFill>
                <a:srgbClr val="FF0000"/>
              </a:solidFill>
            </a:endParaRPr>
          </a:p>
        </p:txBody>
      </p:sp>
      <p:sp>
        <p:nvSpPr>
          <p:cNvPr id="474" name="Google Shape;474;p27"/>
          <p:cNvSpPr/>
          <p:nvPr/>
        </p:nvSpPr>
        <p:spPr>
          <a:xfrm>
            <a:off x="-947425" y="2473075"/>
            <a:ext cx="3321300" cy="33213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 name="Google Shape;475;p27"/>
          <p:cNvGrpSpPr/>
          <p:nvPr/>
        </p:nvGrpSpPr>
        <p:grpSpPr>
          <a:xfrm>
            <a:off x="977457" y="834390"/>
            <a:ext cx="2032076" cy="4603832"/>
            <a:chOff x="967742" y="834390"/>
            <a:chExt cx="2032076" cy="4603832"/>
          </a:xfrm>
        </p:grpSpPr>
        <p:sp>
          <p:nvSpPr>
            <p:cNvPr id="476" name="Google Shape;476;p27"/>
            <p:cNvSpPr/>
            <p:nvPr/>
          </p:nvSpPr>
          <p:spPr>
            <a:xfrm>
              <a:off x="1312035" y="3350197"/>
              <a:ext cx="1443387" cy="2088025"/>
            </a:xfrm>
            <a:custGeom>
              <a:avLst/>
              <a:gdLst/>
              <a:ahLst/>
              <a:cxnLst/>
              <a:rect l="l" t="t" r="r" b="b"/>
              <a:pathLst>
                <a:path w="19968" h="28886" extrusionOk="0">
                  <a:moveTo>
                    <a:pt x="19967" y="1"/>
                  </a:moveTo>
                  <a:lnTo>
                    <a:pt x="0" y="3478"/>
                  </a:lnTo>
                  <a:cubicBezTo>
                    <a:pt x="0" y="3478"/>
                    <a:pt x="1822" y="11407"/>
                    <a:pt x="2334" y="14336"/>
                  </a:cubicBezTo>
                  <a:cubicBezTo>
                    <a:pt x="2501" y="15324"/>
                    <a:pt x="1762" y="23349"/>
                    <a:pt x="1310" y="28885"/>
                  </a:cubicBezTo>
                  <a:lnTo>
                    <a:pt x="16205" y="28885"/>
                  </a:lnTo>
                  <a:lnTo>
                    <a:pt x="15800" y="12312"/>
                  </a:lnTo>
                  <a:cubicBezTo>
                    <a:pt x="15621" y="10740"/>
                    <a:pt x="19967" y="1"/>
                    <a:pt x="19967" y="1"/>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7"/>
            <p:cNvSpPr/>
            <p:nvPr/>
          </p:nvSpPr>
          <p:spPr>
            <a:xfrm>
              <a:off x="984150" y="834390"/>
              <a:ext cx="1921841" cy="2855185"/>
            </a:xfrm>
            <a:custGeom>
              <a:avLst/>
              <a:gdLst/>
              <a:ahLst/>
              <a:cxnLst/>
              <a:rect l="l" t="t" r="r" b="b"/>
              <a:pathLst>
                <a:path w="26587" h="39499" extrusionOk="0">
                  <a:moveTo>
                    <a:pt x="17982" y="1"/>
                  </a:moveTo>
                  <a:cubicBezTo>
                    <a:pt x="17789" y="1"/>
                    <a:pt x="17593" y="17"/>
                    <a:pt x="17395" y="51"/>
                  </a:cubicBezTo>
                  <a:lnTo>
                    <a:pt x="2941" y="2503"/>
                  </a:lnTo>
                  <a:cubicBezTo>
                    <a:pt x="1203" y="2801"/>
                    <a:pt x="0" y="4325"/>
                    <a:pt x="274" y="5920"/>
                  </a:cubicBezTo>
                  <a:lnTo>
                    <a:pt x="5560" y="37103"/>
                  </a:lnTo>
                  <a:cubicBezTo>
                    <a:pt x="5803" y="38516"/>
                    <a:pt x="7110" y="39499"/>
                    <a:pt x="8613" y="39499"/>
                  </a:cubicBezTo>
                  <a:cubicBezTo>
                    <a:pt x="8807" y="39499"/>
                    <a:pt x="9005" y="39482"/>
                    <a:pt x="9204" y="39448"/>
                  </a:cubicBezTo>
                  <a:lnTo>
                    <a:pt x="23658" y="36996"/>
                  </a:lnTo>
                  <a:cubicBezTo>
                    <a:pt x="25396" y="36710"/>
                    <a:pt x="26587" y="35174"/>
                    <a:pt x="26325" y="33591"/>
                  </a:cubicBezTo>
                  <a:lnTo>
                    <a:pt x="21027" y="2396"/>
                  </a:lnTo>
                  <a:cubicBezTo>
                    <a:pt x="20794" y="993"/>
                    <a:pt x="19486" y="1"/>
                    <a:pt x="17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7"/>
            <p:cNvSpPr/>
            <p:nvPr/>
          </p:nvSpPr>
          <p:spPr>
            <a:xfrm>
              <a:off x="1043496" y="889905"/>
              <a:ext cx="1798812" cy="2745023"/>
            </a:xfrm>
            <a:custGeom>
              <a:avLst/>
              <a:gdLst/>
              <a:ahLst/>
              <a:cxnLst/>
              <a:rect l="l" t="t" r="r" b="b"/>
              <a:pathLst>
                <a:path w="24885" h="37975" extrusionOk="0">
                  <a:moveTo>
                    <a:pt x="16659" y="0"/>
                  </a:moveTo>
                  <a:cubicBezTo>
                    <a:pt x="16486" y="0"/>
                    <a:pt x="16310" y="15"/>
                    <a:pt x="16134" y="45"/>
                  </a:cubicBezTo>
                  <a:lnTo>
                    <a:pt x="2715" y="2331"/>
                  </a:lnTo>
                  <a:cubicBezTo>
                    <a:pt x="1096" y="2605"/>
                    <a:pt x="1" y="4069"/>
                    <a:pt x="263" y="5593"/>
                  </a:cubicBezTo>
                  <a:lnTo>
                    <a:pt x="5358" y="35656"/>
                  </a:lnTo>
                  <a:cubicBezTo>
                    <a:pt x="5592" y="37014"/>
                    <a:pt x="6827" y="37975"/>
                    <a:pt x="8230" y="37975"/>
                  </a:cubicBezTo>
                  <a:cubicBezTo>
                    <a:pt x="8402" y="37975"/>
                    <a:pt x="8576" y="37960"/>
                    <a:pt x="8752" y="37930"/>
                  </a:cubicBezTo>
                  <a:lnTo>
                    <a:pt x="22170" y="35656"/>
                  </a:lnTo>
                  <a:cubicBezTo>
                    <a:pt x="23789" y="35382"/>
                    <a:pt x="24885" y="33918"/>
                    <a:pt x="24635" y="32382"/>
                  </a:cubicBezTo>
                  <a:lnTo>
                    <a:pt x="19527" y="2331"/>
                  </a:lnTo>
                  <a:cubicBezTo>
                    <a:pt x="19304" y="962"/>
                    <a:pt x="18070" y="0"/>
                    <a:pt x="16659" y="0"/>
                  </a:cubicBezTo>
                  <a:close/>
                </a:path>
              </a:pathLst>
            </a:custGeom>
            <a:solidFill>
              <a:srgbClr val="FFFFFF">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7"/>
            <p:cNvSpPr/>
            <p:nvPr/>
          </p:nvSpPr>
          <p:spPr>
            <a:xfrm>
              <a:off x="1157996" y="1177094"/>
              <a:ext cx="1555212" cy="2106891"/>
            </a:xfrm>
            <a:custGeom>
              <a:avLst/>
              <a:gdLst/>
              <a:ahLst/>
              <a:cxnLst/>
              <a:rect l="l" t="t" r="r" b="b"/>
              <a:pathLst>
                <a:path w="21515" h="29147" extrusionOk="0">
                  <a:moveTo>
                    <a:pt x="16441" y="1"/>
                  </a:moveTo>
                  <a:cubicBezTo>
                    <a:pt x="16394" y="1"/>
                    <a:pt x="16347" y="5"/>
                    <a:pt x="16300" y="13"/>
                  </a:cubicBezTo>
                  <a:lnTo>
                    <a:pt x="703" y="2656"/>
                  </a:lnTo>
                  <a:cubicBezTo>
                    <a:pt x="286" y="2727"/>
                    <a:pt x="0" y="3108"/>
                    <a:pt x="60" y="3501"/>
                  </a:cubicBezTo>
                  <a:lnTo>
                    <a:pt x="4310" y="28540"/>
                  </a:lnTo>
                  <a:cubicBezTo>
                    <a:pt x="4374" y="28900"/>
                    <a:pt x="4692" y="29147"/>
                    <a:pt x="5063" y="29147"/>
                  </a:cubicBezTo>
                  <a:cubicBezTo>
                    <a:pt x="5109" y="29147"/>
                    <a:pt x="5156" y="29143"/>
                    <a:pt x="5203" y="29135"/>
                  </a:cubicBezTo>
                  <a:lnTo>
                    <a:pt x="20800" y="26492"/>
                  </a:lnTo>
                  <a:cubicBezTo>
                    <a:pt x="21217" y="26421"/>
                    <a:pt x="21515" y="26040"/>
                    <a:pt x="21443" y="25635"/>
                  </a:cubicBezTo>
                  <a:lnTo>
                    <a:pt x="17193" y="596"/>
                  </a:lnTo>
                  <a:cubicBezTo>
                    <a:pt x="17129" y="247"/>
                    <a:pt x="16812" y="1"/>
                    <a:pt x="16441" y="1"/>
                  </a:cubicBezTo>
                  <a:close/>
                </a:path>
              </a:pathLst>
            </a:custGeom>
            <a:solidFill>
              <a:srgbClr val="FB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1906724" y="3257890"/>
              <a:ext cx="445854" cy="210566"/>
            </a:xfrm>
            <a:custGeom>
              <a:avLst/>
              <a:gdLst/>
              <a:ahLst/>
              <a:cxnLst/>
              <a:rect l="l" t="t" r="r" b="b"/>
              <a:pathLst>
                <a:path w="6168" h="2913" extrusionOk="0">
                  <a:moveTo>
                    <a:pt x="5141" y="1"/>
                  </a:moveTo>
                  <a:cubicBezTo>
                    <a:pt x="5083" y="1"/>
                    <a:pt x="5025" y="6"/>
                    <a:pt x="4965" y="16"/>
                  </a:cubicBezTo>
                  <a:lnTo>
                    <a:pt x="834" y="718"/>
                  </a:lnTo>
                  <a:cubicBezTo>
                    <a:pt x="346" y="802"/>
                    <a:pt x="1" y="1207"/>
                    <a:pt x="72" y="1623"/>
                  </a:cubicBezTo>
                  <a:lnTo>
                    <a:pt x="179" y="2290"/>
                  </a:lnTo>
                  <a:cubicBezTo>
                    <a:pt x="242" y="2665"/>
                    <a:pt x="605" y="2913"/>
                    <a:pt x="1030" y="2913"/>
                  </a:cubicBezTo>
                  <a:cubicBezTo>
                    <a:pt x="1091" y="2913"/>
                    <a:pt x="1153" y="2908"/>
                    <a:pt x="1215" y="2897"/>
                  </a:cubicBezTo>
                  <a:lnTo>
                    <a:pt x="5335" y="2207"/>
                  </a:lnTo>
                  <a:cubicBezTo>
                    <a:pt x="5823" y="2111"/>
                    <a:pt x="6168" y="1707"/>
                    <a:pt x="6097" y="1290"/>
                  </a:cubicBezTo>
                  <a:lnTo>
                    <a:pt x="5989" y="623"/>
                  </a:lnTo>
                  <a:cubicBezTo>
                    <a:pt x="5927" y="257"/>
                    <a:pt x="5560" y="1"/>
                    <a:pt x="5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1600308" y="1070835"/>
              <a:ext cx="302224" cy="98380"/>
            </a:xfrm>
            <a:custGeom>
              <a:avLst/>
              <a:gdLst/>
              <a:ahLst/>
              <a:cxnLst/>
              <a:rect l="l" t="t" r="r" b="b"/>
              <a:pathLst>
                <a:path w="4181" h="1361" extrusionOk="0">
                  <a:moveTo>
                    <a:pt x="3749" y="1"/>
                  </a:moveTo>
                  <a:cubicBezTo>
                    <a:pt x="3726" y="1"/>
                    <a:pt x="3703" y="3"/>
                    <a:pt x="3680" y="6"/>
                  </a:cubicBezTo>
                  <a:lnTo>
                    <a:pt x="370" y="566"/>
                  </a:lnTo>
                  <a:cubicBezTo>
                    <a:pt x="156" y="602"/>
                    <a:pt x="1" y="804"/>
                    <a:pt x="37" y="1030"/>
                  </a:cubicBezTo>
                  <a:cubicBezTo>
                    <a:pt x="68" y="1218"/>
                    <a:pt x="237" y="1360"/>
                    <a:pt x="422" y="1360"/>
                  </a:cubicBezTo>
                  <a:cubicBezTo>
                    <a:pt x="448" y="1360"/>
                    <a:pt x="475" y="1358"/>
                    <a:pt x="501" y="1352"/>
                  </a:cubicBezTo>
                  <a:lnTo>
                    <a:pt x="3823" y="792"/>
                  </a:lnTo>
                  <a:cubicBezTo>
                    <a:pt x="4037" y="756"/>
                    <a:pt x="4180" y="554"/>
                    <a:pt x="4144" y="328"/>
                  </a:cubicBezTo>
                  <a:cubicBezTo>
                    <a:pt x="4112" y="136"/>
                    <a:pt x="3946" y="1"/>
                    <a:pt x="3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2548759" y="1240487"/>
              <a:ext cx="184254" cy="313645"/>
            </a:xfrm>
            <a:custGeom>
              <a:avLst/>
              <a:gdLst/>
              <a:ahLst/>
              <a:cxnLst/>
              <a:rect l="l" t="t" r="r" b="b"/>
              <a:pathLst>
                <a:path w="2549" h="4339" extrusionOk="0">
                  <a:moveTo>
                    <a:pt x="1438" y="0"/>
                  </a:moveTo>
                  <a:cubicBezTo>
                    <a:pt x="773" y="0"/>
                    <a:pt x="1" y="445"/>
                    <a:pt x="1" y="445"/>
                  </a:cubicBezTo>
                  <a:lnTo>
                    <a:pt x="691" y="4339"/>
                  </a:lnTo>
                  <a:cubicBezTo>
                    <a:pt x="691" y="4339"/>
                    <a:pt x="2549" y="2636"/>
                    <a:pt x="2370" y="910"/>
                  </a:cubicBezTo>
                  <a:cubicBezTo>
                    <a:pt x="2297" y="208"/>
                    <a:pt x="1893" y="0"/>
                    <a:pt x="1438" y="0"/>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967742" y="2119545"/>
              <a:ext cx="750607" cy="2106023"/>
            </a:xfrm>
            <a:custGeom>
              <a:avLst/>
              <a:gdLst/>
              <a:ahLst/>
              <a:cxnLst/>
              <a:rect l="l" t="t" r="r" b="b"/>
              <a:pathLst>
                <a:path w="10384" h="29135" extrusionOk="0">
                  <a:moveTo>
                    <a:pt x="2135" y="0"/>
                  </a:moveTo>
                  <a:cubicBezTo>
                    <a:pt x="1676" y="0"/>
                    <a:pt x="1322" y="155"/>
                    <a:pt x="1322" y="155"/>
                  </a:cubicBezTo>
                  <a:cubicBezTo>
                    <a:pt x="1322" y="155"/>
                    <a:pt x="1346" y="1215"/>
                    <a:pt x="1453" y="2893"/>
                  </a:cubicBezTo>
                  <a:cubicBezTo>
                    <a:pt x="1561" y="4572"/>
                    <a:pt x="453" y="9573"/>
                    <a:pt x="227" y="12621"/>
                  </a:cubicBezTo>
                  <a:cubicBezTo>
                    <a:pt x="1" y="15681"/>
                    <a:pt x="6668" y="29135"/>
                    <a:pt x="6668" y="29135"/>
                  </a:cubicBezTo>
                  <a:cubicBezTo>
                    <a:pt x="10383" y="28301"/>
                    <a:pt x="5323" y="14288"/>
                    <a:pt x="5323" y="14288"/>
                  </a:cubicBezTo>
                  <a:lnTo>
                    <a:pt x="4454" y="8775"/>
                  </a:lnTo>
                  <a:cubicBezTo>
                    <a:pt x="4454" y="8775"/>
                    <a:pt x="4561" y="2917"/>
                    <a:pt x="3787" y="1167"/>
                  </a:cubicBezTo>
                  <a:cubicBezTo>
                    <a:pt x="3367" y="217"/>
                    <a:pt x="2678" y="0"/>
                    <a:pt x="2135" y="0"/>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1042629" y="2130677"/>
              <a:ext cx="122740" cy="252997"/>
            </a:xfrm>
            <a:custGeom>
              <a:avLst/>
              <a:gdLst/>
              <a:ahLst/>
              <a:cxnLst/>
              <a:rect l="l" t="t" r="r" b="b"/>
              <a:pathLst>
                <a:path w="1698" h="3500" extrusionOk="0">
                  <a:moveTo>
                    <a:pt x="316" y="0"/>
                  </a:moveTo>
                  <a:cubicBezTo>
                    <a:pt x="297" y="0"/>
                    <a:pt x="286" y="1"/>
                    <a:pt x="286" y="1"/>
                  </a:cubicBezTo>
                  <a:cubicBezTo>
                    <a:pt x="286" y="1"/>
                    <a:pt x="1" y="2406"/>
                    <a:pt x="382" y="3239"/>
                  </a:cubicBezTo>
                  <a:cubicBezTo>
                    <a:pt x="462" y="3420"/>
                    <a:pt x="570" y="3500"/>
                    <a:pt x="689" y="3500"/>
                  </a:cubicBezTo>
                  <a:cubicBezTo>
                    <a:pt x="1120" y="3500"/>
                    <a:pt x="1697" y="2456"/>
                    <a:pt x="1632" y="1346"/>
                  </a:cubicBezTo>
                  <a:cubicBezTo>
                    <a:pt x="1556" y="59"/>
                    <a:pt x="508" y="0"/>
                    <a:pt x="316" y="0"/>
                  </a:cubicBezTo>
                  <a:close/>
                </a:path>
              </a:pathLst>
            </a:custGeom>
            <a:solidFill>
              <a:srgbClr val="FFD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2537410" y="2578266"/>
              <a:ext cx="462407" cy="566353"/>
            </a:xfrm>
            <a:custGeom>
              <a:avLst/>
              <a:gdLst/>
              <a:ahLst/>
              <a:cxnLst/>
              <a:rect l="l" t="t" r="r" b="b"/>
              <a:pathLst>
                <a:path w="6397" h="7835" extrusionOk="0">
                  <a:moveTo>
                    <a:pt x="4320" y="0"/>
                  </a:moveTo>
                  <a:cubicBezTo>
                    <a:pt x="2938" y="0"/>
                    <a:pt x="431" y="5013"/>
                    <a:pt x="431" y="5013"/>
                  </a:cubicBezTo>
                  <a:cubicBezTo>
                    <a:pt x="1" y="6046"/>
                    <a:pt x="540" y="6841"/>
                    <a:pt x="1367" y="6841"/>
                  </a:cubicBezTo>
                  <a:cubicBezTo>
                    <a:pt x="1569" y="6841"/>
                    <a:pt x="1789" y="6794"/>
                    <a:pt x="2015" y="6691"/>
                  </a:cubicBezTo>
                  <a:cubicBezTo>
                    <a:pt x="3170" y="6156"/>
                    <a:pt x="3980" y="4489"/>
                    <a:pt x="3980" y="4489"/>
                  </a:cubicBezTo>
                  <a:lnTo>
                    <a:pt x="4563" y="7834"/>
                  </a:lnTo>
                  <a:cubicBezTo>
                    <a:pt x="4563" y="7834"/>
                    <a:pt x="5015" y="5775"/>
                    <a:pt x="5706" y="3584"/>
                  </a:cubicBezTo>
                  <a:cubicBezTo>
                    <a:pt x="6397" y="1393"/>
                    <a:pt x="5706" y="12"/>
                    <a:pt x="4325" y="0"/>
                  </a:cubicBezTo>
                  <a:cubicBezTo>
                    <a:pt x="4323" y="0"/>
                    <a:pt x="4322" y="0"/>
                    <a:pt x="4320" y="0"/>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2825032" y="2815794"/>
              <a:ext cx="56021" cy="239336"/>
            </a:xfrm>
            <a:custGeom>
              <a:avLst/>
              <a:gdLst/>
              <a:ahLst/>
              <a:cxnLst/>
              <a:rect l="l" t="t" r="r" b="b"/>
              <a:pathLst>
                <a:path w="775" h="3311" extrusionOk="0">
                  <a:moveTo>
                    <a:pt x="774" y="0"/>
                  </a:moveTo>
                  <a:lnTo>
                    <a:pt x="1" y="1203"/>
                  </a:lnTo>
                  <a:lnTo>
                    <a:pt x="370" y="3310"/>
                  </a:lnTo>
                  <a:lnTo>
                    <a:pt x="774" y="0"/>
                  </a:lnTo>
                  <a:close/>
                </a:path>
              </a:pathLst>
            </a:custGeom>
            <a:solidFill>
              <a:srgbClr val="A269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2556277" y="2830902"/>
              <a:ext cx="192206" cy="199723"/>
            </a:xfrm>
            <a:custGeom>
              <a:avLst/>
              <a:gdLst/>
              <a:ahLst/>
              <a:cxnLst/>
              <a:rect l="l" t="t" r="r" b="b"/>
              <a:pathLst>
                <a:path w="2659" h="2763" extrusionOk="0">
                  <a:moveTo>
                    <a:pt x="1664" y="1"/>
                  </a:moveTo>
                  <a:cubicBezTo>
                    <a:pt x="1132" y="1"/>
                    <a:pt x="635" y="625"/>
                    <a:pt x="635" y="625"/>
                  </a:cubicBezTo>
                  <a:cubicBezTo>
                    <a:pt x="635" y="625"/>
                    <a:pt x="75" y="1506"/>
                    <a:pt x="28" y="2018"/>
                  </a:cubicBezTo>
                  <a:cubicBezTo>
                    <a:pt x="1" y="2374"/>
                    <a:pt x="639" y="2763"/>
                    <a:pt x="1162" y="2763"/>
                  </a:cubicBezTo>
                  <a:cubicBezTo>
                    <a:pt x="1339" y="2763"/>
                    <a:pt x="1503" y="2718"/>
                    <a:pt x="1623" y="2613"/>
                  </a:cubicBezTo>
                  <a:cubicBezTo>
                    <a:pt x="2087" y="2208"/>
                    <a:pt x="2659" y="541"/>
                    <a:pt x="2028" y="113"/>
                  </a:cubicBezTo>
                  <a:cubicBezTo>
                    <a:pt x="1909" y="33"/>
                    <a:pt x="1786" y="1"/>
                    <a:pt x="1664" y="1"/>
                  </a:cubicBezTo>
                  <a:close/>
                </a:path>
              </a:pathLst>
            </a:custGeom>
            <a:solidFill>
              <a:srgbClr val="FFD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2504015" y="2166820"/>
              <a:ext cx="485466" cy="550523"/>
            </a:xfrm>
            <a:custGeom>
              <a:avLst/>
              <a:gdLst/>
              <a:ahLst/>
              <a:cxnLst/>
              <a:rect l="l" t="t" r="r" b="b"/>
              <a:pathLst>
                <a:path w="6716" h="7616" extrusionOk="0">
                  <a:moveTo>
                    <a:pt x="3680" y="1"/>
                  </a:moveTo>
                  <a:lnTo>
                    <a:pt x="2537" y="1692"/>
                  </a:lnTo>
                  <a:cubicBezTo>
                    <a:pt x="2537" y="1692"/>
                    <a:pt x="1" y="4680"/>
                    <a:pt x="84" y="6502"/>
                  </a:cubicBezTo>
                  <a:cubicBezTo>
                    <a:pt x="125" y="7389"/>
                    <a:pt x="563" y="7615"/>
                    <a:pt x="1000" y="7615"/>
                  </a:cubicBezTo>
                  <a:cubicBezTo>
                    <a:pt x="1454" y="7615"/>
                    <a:pt x="1906" y="7371"/>
                    <a:pt x="1906" y="7371"/>
                  </a:cubicBezTo>
                  <a:lnTo>
                    <a:pt x="5620" y="2716"/>
                  </a:lnTo>
                  <a:cubicBezTo>
                    <a:pt x="6716" y="763"/>
                    <a:pt x="3680" y="1"/>
                    <a:pt x="3680" y="1"/>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2516809" y="2505547"/>
              <a:ext cx="223072" cy="186857"/>
            </a:xfrm>
            <a:custGeom>
              <a:avLst/>
              <a:gdLst/>
              <a:ahLst/>
              <a:cxnLst/>
              <a:rect l="l" t="t" r="r" b="b"/>
              <a:pathLst>
                <a:path w="3086" h="2585" extrusionOk="0">
                  <a:moveTo>
                    <a:pt x="2059" y="1"/>
                  </a:moveTo>
                  <a:cubicBezTo>
                    <a:pt x="1597" y="1"/>
                    <a:pt x="1109" y="351"/>
                    <a:pt x="1109" y="351"/>
                  </a:cubicBezTo>
                  <a:cubicBezTo>
                    <a:pt x="1109" y="351"/>
                    <a:pt x="335" y="1042"/>
                    <a:pt x="145" y="1518"/>
                  </a:cubicBezTo>
                  <a:cubicBezTo>
                    <a:pt x="1" y="1909"/>
                    <a:pt x="710" y="2584"/>
                    <a:pt x="1266" y="2584"/>
                  </a:cubicBezTo>
                  <a:cubicBezTo>
                    <a:pt x="1354" y="2584"/>
                    <a:pt x="1438" y="2567"/>
                    <a:pt x="1514" y="2530"/>
                  </a:cubicBezTo>
                  <a:cubicBezTo>
                    <a:pt x="2086" y="2268"/>
                    <a:pt x="3086" y="827"/>
                    <a:pt x="2586" y="232"/>
                  </a:cubicBezTo>
                  <a:cubicBezTo>
                    <a:pt x="2439" y="61"/>
                    <a:pt x="2251" y="1"/>
                    <a:pt x="2059" y="1"/>
                  </a:cubicBezTo>
                  <a:close/>
                </a:path>
              </a:pathLst>
            </a:custGeom>
            <a:solidFill>
              <a:srgbClr val="FFD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2430862" y="1800696"/>
              <a:ext cx="444191" cy="569244"/>
            </a:xfrm>
            <a:custGeom>
              <a:avLst/>
              <a:gdLst/>
              <a:ahLst/>
              <a:cxnLst/>
              <a:rect l="l" t="t" r="r" b="b"/>
              <a:pathLst>
                <a:path w="6145" h="7875" extrusionOk="0">
                  <a:moveTo>
                    <a:pt x="3693" y="0"/>
                  </a:moveTo>
                  <a:cubicBezTo>
                    <a:pt x="3210" y="0"/>
                    <a:pt x="2822" y="161"/>
                    <a:pt x="2822" y="161"/>
                  </a:cubicBezTo>
                  <a:lnTo>
                    <a:pt x="3072" y="1554"/>
                  </a:lnTo>
                  <a:cubicBezTo>
                    <a:pt x="3072" y="1554"/>
                    <a:pt x="0" y="7376"/>
                    <a:pt x="1644" y="7840"/>
                  </a:cubicBezTo>
                  <a:cubicBezTo>
                    <a:pt x="1727" y="7863"/>
                    <a:pt x="1811" y="7875"/>
                    <a:pt x="1896" y="7875"/>
                  </a:cubicBezTo>
                  <a:cubicBezTo>
                    <a:pt x="3490" y="7875"/>
                    <a:pt x="5262" y="3914"/>
                    <a:pt x="5692" y="3304"/>
                  </a:cubicBezTo>
                  <a:cubicBezTo>
                    <a:pt x="6144" y="2661"/>
                    <a:pt x="5632" y="1113"/>
                    <a:pt x="4811" y="399"/>
                  </a:cubicBezTo>
                  <a:cubicBezTo>
                    <a:pt x="4465" y="89"/>
                    <a:pt x="4053" y="0"/>
                    <a:pt x="3693" y="0"/>
                  </a:cubicBezTo>
                  <a:close/>
                </a:path>
              </a:pathLst>
            </a:custGeom>
            <a:solidFill>
              <a:srgbClr val="D597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2635718" y="1803660"/>
              <a:ext cx="33613" cy="109367"/>
            </a:xfrm>
            <a:custGeom>
              <a:avLst/>
              <a:gdLst/>
              <a:ahLst/>
              <a:cxnLst/>
              <a:rect l="l" t="t" r="r" b="b"/>
              <a:pathLst>
                <a:path w="465" h="1513" extrusionOk="0">
                  <a:moveTo>
                    <a:pt x="465" y="0"/>
                  </a:moveTo>
                  <a:lnTo>
                    <a:pt x="465" y="0"/>
                  </a:lnTo>
                  <a:cubicBezTo>
                    <a:pt x="203" y="36"/>
                    <a:pt x="12" y="108"/>
                    <a:pt x="0" y="120"/>
                  </a:cubicBezTo>
                  <a:lnTo>
                    <a:pt x="238" y="1513"/>
                  </a:lnTo>
                  <a:lnTo>
                    <a:pt x="465" y="0"/>
                  </a:lnTo>
                  <a:close/>
                </a:path>
              </a:pathLst>
            </a:custGeom>
            <a:solidFill>
              <a:srgbClr val="F49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2520929" y="2160820"/>
              <a:ext cx="210349" cy="194013"/>
            </a:xfrm>
            <a:custGeom>
              <a:avLst/>
              <a:gdLst/>
              <a:ahLst/>
              <a:cxnLst/>
              <a:rect l="l" t="t" r="r" b="b"/>
              <a:pathLst>
                <a:path w="2910" h="2684" extrusionOk="0">
                  <a:moveTo>
                    <a:pt x="1900" y="1"/>
                  </a:moveTo>
                  <a:cubicBezTo>
                    <a:pt x="1401" y="1"/>
                    <a:pt x="886" y="489"/>
                    <a:pt x="886" y="489"/>
                  </a:cubicBezTo>
                  <a:cubicBezTo>
                    <a:pt x="886" y="489"/>
                    <a:pt x="207" y="1275"/>
                    <a:pt x="88" y="1775"/>
                  </a:cubicBezTo>
                  <a:cubicBezTo>
                    <a:pt x="0" y="2154"/>
                    <a:pt x="707" y="2684"/>
                    <a:pt x="1248" y="2684"/>
                  </a:cubicBezTo>
                  <a:cubicBezTo>
                    <a:pt x="1369" y="2684"/>
                    <a:pt x="1482" y="2657"/>
                    <a:pt x="1576" y="2596"/>
                  </a:cubicBezTo>
                  <a:cubicBezTo>
                    <a:pt x="2100" y="2251"/>
                    <a:pt x="2910" y="691"/>
                    <a:pt x="2338" y="167"/>
                  </a:cubicBezTo>
                  <a:cubicBezTo>
                    <a:pt x="2204" y="47"/>
                    <a:pt x="2053" y="1"/>
                    <a:pt x="1900" y="1"/>
                  </a:cubicBezTo>
                  <a:close/>
                </a:path>
              </a:pathLst>
            </a:custGeom>
            <a:solidFill>
              <a:srgbClr val="FFD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1404994" y="4411414"/>
              <a:ext cx="1123164" cy="327957"/>
            </a:xfrm>
            <a:custGeom>
              <a:avLst/>
              <a:gdLst/>
              <a:ahLst/>
              <a:cxnLst/>
              <a:rect l="l" t="t" r="r" b="b"/>
              <a:pathLst>
                <a:path w="15538" h="4537" extrusionOk="0">
                  <a:moveTo>
                    <a:pt x="0" y="0"/>
                  </a:moveTo>
                  <a:lnTo>
                    <a:pt x="0" y="4537"/>
                  </a:lnTo>
                  <a:lnTo>
                    <a:pt x="15538" y="4537"/>
                  </a:lnTo>
                  <a:lnTo>
                    <a:pt x="1553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1788827" y="4382138"/>
              <a:ext cx="356365" cy="386508"/>
            </a:xfrm>
            <a:custGeom>
              <a:avLst/>
              <a:gdLst/>
              <a:ahLst/>
              <a:cxnLst/>
              <a:rect l="l" t="t" r="r" b="b"/>
              <a:pathLst>
                <a:path w="4930" h="5347" extrusionOk="0">
                  <a:moveTo>
                    <a:pt x="0" y="1"/>
                  </a:moveTo>
                  <a:lnTo>
                    <a:pt x="0" y="5346"/>
                  </a:lnTo>
                  <a:lnTo>
                    <a:pt x="4930" y="5346"/>
                  </a:lnTo>
                  <a:lnTo>
                    <a:pt x="49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27"/>
          <p:cNvSpPr/>
          <p:nvPr/>
        </p:nvSpPr>
        <p:spPr>
          <a:xfrm rot="-513472" flipH="1">
            <a:off x="1470011" y="1675508"/>
            <a:ext cx="909223" cy="909223"/>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rot="-508818" flipH="1">
            <a:off x="1520486" y="2739942"/>
            <a:ext cx="1013885" cy="165799"/>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lvl="0" algn="ctr"/>
            <a:r>
              <a:rPr lang="en-US" sz="1200" b="1" dirty="0">
                <a:solidFill>
                  <a:srgbClr val="57CED1"/>
                </a:solidFill>
                <a:latin typeface="Asap"/>
                <a:ea typeface="Asap"/>
                <a:cs typeface="Asap"/>
                <a:sym typeface="Asap"/>
              </a:rPr>
              <a:t>Q</a:t>
            </a:r>
            <a:r>
              <a:rPr lang="en-US" sz="1200" b="1" dirty="0">
                <a:solidFill>
                  <a:schemeClr val="accent6"/>
                </a:solidFill>
                <a:latin typeface="Asap"/>
                <a:ea typeface="Asap"/>
                <a:cs typeface="Asap"/>
                <a:sym typeface="Asap"/>
              </a:rPr>
              <a:t>uick</a:t>
            </a:r>
            <a:r>
              <a:rPr lang="en-US" sz="1200" b="1" dirty="0">
                <a:solidFill>
                  <a:srgbClr val="57CED1"/>
                </a:solidFill>
                <a:latin typeface="Asap"/>
                <a:ea typeface="Asap"/>
                <a:cs typeface="Asap"/>
                <a:sym typeface="Asap"/>
              </a:rPr>
              <a:t> </a:t>
            </a:r>
            <a:r>
              <a:rPr lang="en-US" sz="1200" b="1" dirty="0">
                <a:solidFill>
                  <a:schemeClr val="accent6"/>
                </a:solidFill>
                <a:latin typeface="Asap"/>
                <a:ea typeface="Asap"/>
                <a:cs typeface="Asap"/>
                <a:sym typeface="Asap"/>
              </a:rPr>
              <a:t>Mart</a:t>
            </a:r>
            <a:endParaRPr sz="1200" b="1" dirty="0">
              <a:solidFill>
                <a:schemeClr val="accent6"/>
              </a:solidFill>
              <a:latin typeface="Asap"/>
              <a:ea typeface="Asap"/>
              <a:cs typeface="Asap"/>
              <a:sym typeface="Asap"/>
            </a:endParaRPr>
          </a:p>
        </p:txBody>
      </p:sp>
      <p:sp>
        <p:nvSpPr>
          <p:cNvPr id="2" name="TextBox 1">
            <a:extLst>
              <a:ext uri="{FF2B5EF4-FFF2-40B4-BE49-F238E27FC236}">
                <a16:creationId xmlns:a16="http://schemas.microsoft.com/office/drawing/2014/main" id="{6017F914-7299-3512-2346-9DD7D38F5799}"/>
              </a:ext>
            </a:extLst>
          </p:cNvPr>
          <p:cNvSpPr txBox="1"/>
          <p:nvPr/>
        </p:nvSpPr>
        <p:spPr>
          <a:xfrm>
            <a:off x="3435579" y="3634928"/>
            <a:ext cx="5025656" cy="307777"/>
          </a:xfrm>
          <a:prstGeom prst="rect">
            <a:avLst/>
          </a:prstGeom>
          <a:noFill/>
        </p:spPr>
        <p:txBody>
          <a:bodyPr wrap="square" rtlCol="0">
            <a:spAutoFit/>
          </a:bodyPr>
          <a:lstStyle/>
          <a:p>
            <a:r>
              <a:rPr lang="en-US"/>
              <a:t>Final Project – Android (Kotlin + Jetpack Compose)</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grpSp>
        <p:nvGrpSpPr>
          <p:cNvPr id="1280" name="Google Shape;1280;p47"/>
          <p:cNvGrpSpPr/>
          <p:nvPr/>
        </p:nvGrpSpPr>
        <p:grpSpPr>
          <a:xfrm>
            <a:off x="4713581" y="3586527"/>
            <a:ext cx="933851" cy="941288"/>
            <a:chOff x="720000" y="1214175"/>
            <a:chExt cx="1444025" cy="1455300"/>
          </a:xfrm>
        </p:grpSpPr>
        <p:sp>
          <p:nvSpPr>
            <p:cNvPr id="1281" name="Google Shape;1281;p47"/>
            <p:cNvSpPr/>
            <p:nvPr/>
          </p:nvSpPr>
          <p:spPr>
            <a:xfrm rot="10800000">
              <a:off x="720125" y="1509075"/>
              <a:ext cx="1443900" cy="1160400"/>
            </a:xfrm>
            <a:prstGeom prst="round2SameRect">
              <a:avLst>
                <a:gd name="adj1" fmla="val 2872"/>
                <a:gd name="adj2"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7"/>
            <p:cNvSpPr/>
            <p:nvPr/>
          </p:nvSpPr>
          <p:spPr>
            <a:xfrm>
              <a:off x="720000" y="1214175"/>
              <a:ext cx="1443900" cy="306000"/>
            </a:xfrm>
            <a:prstGeom prst="round2SameRect">
              <a:avLst>
                <a:gd name="adj1" fmla="val 16667"/>
                <a:gd name="adj2" fmla="val 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7"/>
            <p:cNvSpPr/>
            <p:nvPr/>
          </p:nvSpPr>
          <p:spPr>
            <a:xfrm>
              <a:off x="1927500" y="1329082"/>
              <a:ext cx="84000" cy="8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7"/>
            <p:cNvSpPr/>
            <p:nvPr/>
          </p:nvSpPr>
          <p:spPr>
            <a:xfrm>
              <a:off x="1755100" y="1329082"/>
              <a:ext cx="84000" cy="8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7"/>
            <p:cNvSpPr/>
            <p:nvPr/>
          </p:nvSpPr>
          <p:spPr>
            <a:xfrm>
              <a:off x="1582700" y="1329082"/>
              <a:ext cx="84000" cy="8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 name="Google Shape;1286;p47"/>
          <p:cNvSpPr txBox="1">
            <a:spLocks noGrp="1"/>
          </p:cNvSpPr>
          <p:nvPr>
            <p:ph type="body" idx="4294967295"/>
          </p:nvPr>
        </p:nvSpPr>
        <p:spPr>
          <a:xfrm>
            <a:off x="2154972" y="150368"/>
            <a:ext cx="4975931" cy="3510481"/>
          </a:xfrm>
          <a:prstGeom prst="rect">
            <a:avLst/>
          </a:prstGeom>
        </p:spPr>
        <p:txBody>
          <a:bodyPr spcFirstLastPara="1" wrap="square" lIns="91425" tIns="91425" rIns="91425" bIns="91425" anchor="t" anchorCtr="0">
            <a:noAutofit/>
          </a:bodyPr>
          <a:lstStyle/>
          <a:p>
            <a:pPr marL="0" lvl="0" indent="0">
              <a:spcBef>
                <a:spcPts val="300"/>
              </a:spcBef>
              <a:buSzPts val="1100"/>
              <a:buNone/>
            </a:pPr>
            <a:r>
              <a:rPr lang="en" sz="18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Cart Screen UI</a:t>
            </a:r>
          </a:p>
          <a:p>
            <a:pPr marL="0" lvl="0" indent="0">
              <a:spcBef>
                <a:spcPts val="300"/>
              </a:spcBef>
              <a:buSzPts val="1100"/>
              <a:buNone/>
            </a:pPr>
            <a:endParaRPr lang="en-US" dirty="0"/>
          </a:p>
          <a:p>
            <a:pPr marL="0" lvl="0" indent="0">
              <a:spcBef>
                <a:spcPts val="300"/>
              </a:spcBef>
              <a:buSzPts val="1100"/>
              <a:buNone/>
            </a:pPr>
            <a:r>
              <a:rPr lang="en-US" sz="1400" dirty="0"/>
              <a:t>· Organized product cards with images &amp; prices</a:t>
            </a:r>
          </a:p>
          <a:p>
            <a:pPr marL="0" lvl="0" indent="0">
              <a:spcBef>
                <a:spcPts val="300"/>
              </a:spcBef>
              <a:buSzPts val="1100"/>
              <a:buNone/>
            </a:pPr>
            <a:r>
              <a:rPr lang="en-US" sz="1400" dirty="0"/>
              <a:t>· Quantity adjusters for each item</a:t>
            </a:r>
          </a:p>
          <a:p>
            <a:pPr marL="0" lvl="0" indent="0">
              <a:spcBef>
                <a:spcPts val="300"/>
              </a:spcBef>
              <a:buSzPts val="1100"/>
              <a:buNone/>
            </a:pPr>
            <a:r>
              <a:rPr lang="en-US" sz="1400" dirty="0"/>
              <a:t>· Order breakdown (Subtotal + Total)</a:t>
            </a:r>
          </a:p>
          <a:p>
            <a:pPr marL="0" lvl="0" indent="0">
              <a:spcBef>
                <a:spcPts val="300"/>
              </a:spcBef>
              <a:buSzPts val="1100"/>
              <a:buNone/>
            </a:pPr>
            <a:r>
              <a:rPr lang="en-US" sz="1400" dirty="0"/>
              <a:t>· Dynamic checkout button showing item count</a:t>
            </a:r>
          </a:p>
          <a:p>
            <a:pPr marL="0" lvl="0" indent="0">
              <a:spcBef>
                <a:spcPts val="300"/>
              </a:spcBef>
              <a:buSzPts val="1100"/>
              <a:buNone/>
            </a:pPr>
            <a:endParaRPr lang="en-US" dirty="0"/>
          </a:p>
          <a:p>
            <a:pPr marL="0" lvl="0" indent="0">
              <a:spcBef>
                <a:spcPts val="300"/>
              </a:spcBef>
              <a:buSzPts val="1100"/>
              <a:buNone/>
            </a:pP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Payment Screen UI</a:t>
            </a:r>
          </a:p>
          <a:p>
            <a:pPr marL="0" lvl="0" indent="0">
              <a:spcBef>
                <a:spcPts val="300"/>
              </a:spcBef>
              <a:buSzPts val="1100"/>
              <a:buNone/>
            </a:pPr>
            <a:endParaRPr lang="en-US" dirty="0"/>
          </a:p>
          <a:p>
            <a:pPr marL="0" lvl="0" indent="0">
              <a:spcBef>
                <a:spcPts val="300"/>
              </a:spcBef>
              <a:buSzPts val="1100"/>
              <a:buNone/>
            </a:pPr>
            <a:r>
              <a:rPr lang="en-US" sz="1400" dirty="0"/>
              <a:t>· Clear form layout with required field indicators</a:t>
            </a:r>
          </a:p>
          <a:p>
            <a:pPr marL="0" lvl="0" indent="0">
              <a:spcBef>
                <a:spcPts val="300"/>
              </a:spcBef>
              <a:buSzPts val="1100"/>
              <a:buNone/>
            </a:pPr>
            <a:r>
              <a:rPr lang="en-US" sz="1400" dirty="0"/>
              <a:t>· Smart input fields (16-digit card, MM/YY expiry, 3-digit CVV)</a:t>
            </a:r>
          </a:p>
          <a:p>
            <a:pPr marL="0" lvl="0" indent="0">
              <a:spcBef>
                <a:spcPts val="300"/>
              </a:spcBef>
              <a:buSzPts val="1100"/>
              <a:buNone/>
            </a:pPr>
            <a:r>
              <a:rPr lang="en-US" sz="1400" dirty="0"/>
              <a:t>· Helpful placeholder hints</a:t>
            </a:r>
          </a:p>
          <a:p>
            <a:pPr marL="0" lvl="0" indent="0">
              <a:spcBef>
                <a:spcPts val="300"/>
              </a:spcBef>
              <a:buSzPts val="1100"/>
              <a:buNone/>
            </a:pPr>
            <a:r>
              <a:rPr lang="en-US" sz="1400" dirty="0"/>
              <a:t>· Prominent confirmation button</a:t>
            </a:r>
          </a:p>
          <a:p>
            <a:pPr marL="241300" lvl="0" indent="-203200" rtl="0">
              <a:spcBef>
                <a:spcPts val="300"/>
              </a:spcBef>
              <a:spcAft>
                <a:spcPts val="0"/>
              </a:spcAft>
              <a:buSzPts val="1200"/>
              <a:buFont typeface="Anaheim"/>
              <a:buChar char="●"/>
            </a:pPr>
            <a:endParaRPr lang="en" sz="1100" dirty="0">
              <a:uFill>
                <a:noFill/>
              </a:uFill>
            </a:endParaRPr>
          </a:p>
          <a:p>
            <a:pPr marL="241300" lvl="0" indent="-203200" algn="l" rtl="0">
              <a:spcBef>
                <a:spcPts val="300"/>
              </a:spcBef>
              <a:spcAft>
                <a:spcPts val="0"/>
              </a:spcAft>
              <a:buSzPts val="1200"/>
              <a:buFont typeface="Anaheim"/>
              <a:buChar char="●"/>
            </a:pPr>
            <a:endParaRPr lang="en" sz="1100" dirty="0">
              <a:uFill>
                <a:noFill/>
              </a:uFill>
            </a:endParaRPr>
          </a:p>
          <a:p>
            <a:pPr marL="241300" lvl="0" indent="-203200" algn="l" rtl="0">
              <a:spcBef>
                <a:spcPts val="300"/>
              </a:spcBef>
              <a:spcAft>
                <a:spcPts val="0"/>
              </a:spcAft>
              <a:buSzPts val="1200"/>
              <a:buFont typeface="Anaheim"/>
              <a:buChar char="●"/>
            </a:pPr>
            <a:endParaRPr lang="en" sz="1100" dirty="0">
              <a:uFill>
                <a:noFill/>
              </a:uFill>
            </a:endParaRPr>
          </a:p>
          <a:p>
            <a:pPr marL="241300" lvl="0" indent="-203200" algn="l" rtl="0">
              <a:spcBef>
                <a:spcPts val="300"/>
              </a:spcBef>
              <a:spcAft>
                <a:spcPts val="0"/>
              </a:spcAft>
              <a:buSzPts val="1200"/>
              <a:buFont typeface="Anaheim"/>
              <a:buChar char="●"/>
            </a:pPr>
            <a:endParaRPr lang="en" sz="1100" dirty="0"/>
          </a:p>
        </p:txBody>
      </p:sp>
      <p:pic>
        <p:nvPicPr>
          <p:cNvPr id="5" name="Picture 4">
            <a:extLst>
              <a:ext uri="{FF2B5EF4-FFF2-40B4-BE49-F238E27FC236}">
                <a16:creationId xmlns:a16="http://schemas.microsoft.com/office/drawing/2014/main" id="{FBB43EFF-41D3-9062-3C01-666B0A4E768E}"/>
              </a:ext>
            </a:extLst>
          </p:cNvPr>
          <p:cNvPicPr>
            <a:picLocks noChangeAspect="1"/>
          </p:cNvPicPr>
          <p:nvPr/>
        </p:nvPicPr>
        <p:blipFill>
          <a:blip r:embed="rId3"/>
          <a:stretch>
            <a:fillRect/>
          </a:stretch>
        </p:blipFill>
        <p:spPr>
          <a:xfrm>
            <a:off x="107873" y="150368"/>
            <a:ext cx="1879912" cy="3883566"/>
          </a:xfrm>
          <a:prstGeom prst="rect">
            <a:avLst/>
          </a:prstGeom>
        </p:spPr>
      </p:pic>
      <p:pic>
        <p:nvPicPr>
          <p:cNvPr id="3" name="Picture 2">
            <a:extLst>
              <a:ext uri="{FF2B5EF4-FFF2-40B4-BE49-F238E27FC236}">
                <a16:creationId xmlns:a16="http://schemas.microsoft.com/office/drawing/2014/main" id="{A12666AE-C009-3088-EEE4-D4E7F0E6CA29}"/>
              </a:ext>
            </a:extLst>
          </p:cNvPr>
          <p:cNvPicPr>
            <a:picLocks noChangeAspect="1"/>
          </p:cNvPicPr>
          <p:nvPr/>
        </p:nvPicPr>
        <p:blipFill>
          <a:blip r:embed="rId4"/>
          <a:stretch>
            <a:fillRect/>
          </a:stretch>
        </p:blipFill>
        <p:spPr>
          <a:xfrm>
            <a:off x="7188071" y="1143833"/>
            <a:ext cx="1722013" cy="368155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9"/>
        <p:cNvGrpSpPr/>
        <p:nvPr/>
      </p:nvGrpSpPr>
      <p:grpSpPr>
        <a:xfrm>
          <a:off x="0" y="0"/>
          <a:ext cx="0" cy="0"/>
          <a:chOff x="0" y="0"/>
          <a:chExt cx="0" cy="0"/>
        </a:xfrm>
      </p:grpSpPr>
      <p:sp>
        <p:nvSpPr>
          <p:cNvPr id="1310" name="Google Shape;1310;p48"/>
          <p:cNvSpPr txBox="1">
            <a:spLocks noGrp="1"/>
          </p:cNvSpPr>
          <p:nvPr>
            <p:ph type="body" idx="1"/>
          </p:nvPr>
        </p:nvSpPr>
        <p:spPr>
          <a:xfrm>
            <a:off x="720000" y="1017725"/>
            <a:ext cx="7704000" cy="3517699"/>
          </a:xfrm>
          <a:prstGeom prst="rect">
            <a:avLst/>
          </a:prstGeom>
        </p:spPr>
        <p:txBody>
          <a:bodyPr spcFirstLastPara="1" wrap="square" lIns="91425" tIns="91425" rIns="91425" bIns="91425" anchor="t" anchorCtr="0">
            <a:noAutofit/>
          </a:bodyPr>
          <a:lstStyle/>
          <a:p>
            <a:pPr marL="0" lvl="0" indent="0">
              <a:spcBef>
                <a:spcPts val="300"/>
              </a:spcBef>
              <a:buSzPts val="1100"/>
              <a:buNone/>
            </a:pPr>
            <a:r>
              <a:rPr lang="en-US" sz="1400" b="1" dirty="0"/>
              <a:t>1. Launch on Official App Stores</a:t>
            </a:r>
          </a:p>
          <a:p>
            <a:pPr marL="0" lvl="0" indent="0">
              <a:spcBef>
                <a:spcPts val="300"/>
              </a:spcBef>
              <a:buSzPts val="1100"/>
              <a:buNone/>
            </a:pPr>
            <a:r>
              <a:rPr lang="en-US" sz="1400" dirty="0"/>
              <a:t>   · Publish on </a:t>
            </a:r>
            <a:r>
              <a:rPr lang="en-US" sz="1400" dirty="0">
                <a:solidFill>
                  <a:schemeClr val="accent1"/>
                </a:solidFill>
              </a:rPr>
              <a:t>Google Play Store </a:t>
            </a:r>
            <a:r>
              <a:rPr lang="en-US" sz="1400" dirty="0"/>
              <a:t>with a detailed description, screenshots, and promotional video.</a:t>
            </a:r>
          </a:p>
          <a:p>
            <a:pPr marL="0" lvl="0" indent="0">
              <a:spcBef>
                <a:spcPts val="300"/>
              </a:spcBef>
              <a:buSzPts val="1100"/>
              <a:buNone/>
            </a:pPr>
            <a:r>
              <a:rPr lang="en-US" sz="1400" dirty="0"/>
              <a:t>   · Highlight unique features: offline mode, floating cart button, and organized browsing.</a:t>
            </a:r>
          </a:p>
          <a:p>
            <a:pPr marL="0" lvl="0" indent="0">
              <a:spcBef>
                <a:spcPts val="300"/>
              </a:spcBef>
              <a:buSzPts val="1100"/>
              <a:buNone/>
            </a:pPr>
            <a:r>
              <a:rPr lang="en-US" sz="1400" b="1" dirty="0"/>
              <a:t>2. Social Media Campaigns</a:t>
            </a:r>
          </a:p>
          <a:p>
            <a:pPr marL="0" lvl="0" indent="0">
              <a:spcBef>
                <a:spcPts val="300"/>
              </a:spcBef>
              <a:buSzPts val="1100"/>
              <a:buNone/>
            </a:pPr>
            <a:r>
              <a:rPr lang="en-US" sz="1400" dirty="0"/>
              <a:t>   · Run ads on </a:t>
            </a:r>
            <a:r>
              <a:rPr lang="en-US" sz="1400" dirty="0">
                <a:solidFill>
                  <a:schemeClr val="accent1"/>
                </a:solidFill>
              </a:rPr>
              <a:t>Instagram</a:t>
            </a:r>
            <a:r>
              <a:rPr lang="en-US" sz="1400" dirty="0"/>
              <a:t>,</a:t>
            </a:r>
            <a:r>
              <a:rPr lang="en-US" sz="1400" dirty="0">
                <a:solidFill>
                  <a:schemeClr val="accent1"/>
                </a:solidFill>
              </a:rPr>
              <a:t> Facebook</a:t>
            </a:r>
            <a:r>
              <a:rPr lang="en-US" sz="1400" dirty="0"/>
              <a:t>, and </a:t>
            </a:r>
            <a:r>
              <a:rPr lang="en-US" sz="1400" dirty="0">
                <a:solidFill>
                  <a:schemeClr val="accent1"/>
                </a:solidFill>
              </a:rPr>
              <a:t>TikTok</a:t>
            </a:r>
            <a:r>
              <a:rPr lang="en-US" sz="1400" dirty="0"/>
              <a:t> showcasing the app’s smooth UI and key features.</a:t>
            </a:r>
          </a:p>
          <a:p>
            <a:pPr marL="0" lvl="0" indent="0">
              <a:spcBef>
                <a:spcPts val="300"/>
              </a:spcBef>
              <a:buSzPts val="1100"/>
              <a:buNone/>
            </a:pPr>
            <a:r>
              <a:rPr lang="en-US" sz="1400" dirty="0"/>
              <a:t>   · Collaborate with</a:t>
            </a:r>
            <a:r>
              <a:rPr lang="en-US" sz="1400" dirty="0">
                <a:solidFill>
                  <a:schemeClr val="accent1"/>
                </a:solidFill>
              </a:rPr>
              <a:t> influencers </a:t>
            </a:r>
            <a:r>
              <a:rPr lang="en-US" sz="1400" dirty="0"/>
              <a:t>in the shopping and tech niches for reviews and tutorials.</a:t>
            </a:r>
          </a:p>
          <a:p>
            <a:pPr marL="0" lvl="0" indent="0">
              <a:spcBef>
                <a:spcPts val="300"/>
              </a:spcBef>
              <a:buSzPts val="1100"/>
              <a:buNone/>
            </a:pPr>
            <a:r>
              <a:rPr lang="en-US" sz="1400" b="1" dirty="0"/>
              <a:t>3. Referral &amp; Loyalty Programs</a:t>
            </a:r>
          </a:p>
          <a:p>
            <a:pPr marL="0" lvl="0" indent="0">
              <a:spcBef>
                <a:spcPts val="300"/>
              </a:spcBef>
              <a:buSzPts val="1100"/>
              <a:buNone/>
            </a:pPr>
            <a:r>
              <a:rPr lang="en-US" sz="1400" dirty="0"/>
              <a:t>   · Implement a referral system where users earn discounts for inviting friends.</a:t>
            </a:r>
          </a:p>
          <a:p>
            <a:pPr marL="0" lvl="0" indent="0">
              <a:spcBef>
                <a:spcPts val="300"/>
              </a:spcBef>
              <a:buSzPts val="1100"/>
              <a:buNone/>
            </a:pPr>
            <a:r>
              <a:rPr lang="en-US" sz="1400" dirty="0"/>
              <a:t>   · Introduce a loyalty program with points for purchases, reviews, and </a:t>
            </a:r>
            <a:r>
              <a:rPr lang="en-US" sz="1400" dirty="0" err="1"/>
              <a:t>wishlist</a:t>
            </a:r>
            <a:r>
              <a:rPr lang="en-US" sz="1400" dirty="0"/>
              <a:t> saves.</a:t>
            </a:r>
          </a:p>
          <a:p>
            <a:pPr marL="0" lvl="0" indent="0">
              <a:spcBef>
                <a:spcPts val="300"/>
              </a:spcBef>
              <a:buSzPts val="1100"/>
              <a:buNone/>
            </a:pPr>
            <a:r>
              <a:rPr lang="en-US" sz="1400" b="1" dirty="0"/>
              <a:t>4. Partnerships &amp; Promotions</a:t>
            </a:r>
          </a:p>
          <a:p>
            <a:pPr marL="0" lvl="0" indent="0">
              <a:spcBef>
                <a:spcPts val="300"/>
              </a:spcBef>
              <a:buSzPts val="1100"/>
              <a:buNone/>
            </a:pPr>
            <a:r>
              <a:rPr lang="en-US" sz="1400" dirty="0"/>
              <a:t>   · Partner with </a:t>
            </a:r>
            <a:r>
              <a:rPr lang="en-US" sz="1400" dirty="0">
                <a:solidFill>
                  <a:schemeClr val="accent1"/>
                </a:solidFill>
              </a:rPr>
              <a:t>local</a:t>
            </a:r>
            <a:r>
              <a:rPr lang="en-US" sz="1400" dirty="0"/>
              <a:t> or </a:t>
            </a:r>
            <a:r>
              <a:rPr lang="en-US" sz="1400" dirty="0">
                <a:solidFill>
                  <a:schemeClr val="accent1"/>
                </a:solidFill>
              </a:rPr>
              <a:t>online brands </a:t>
            </a:r>
            <a:r>
              <a:rPr lang="en-US" sz="1400" dirty="0"/>
              <a:t>for exclusive offers within the app.</a:t>
            </a:r>
          </a:p>
          <a:p>
            <a:pPr marL="0" lvl="0" indent="0">
              <a:spcBef>
                <a:spcPts val="300"/>
              </a:spcBef>
              <a:buSzPts val="1100"/>
              <a:buNone/>
            </a:pPr>
            <a:r>
              <a:rPr lang="en-US" sz="1400" dirty="0"/>
              <a:t>   · Offer limited-time promotions for new users (e.g., first purchase discount).</a:t>
            </a:r>
          </a:p>
        </p:txBody>
      </p:sp>
      <p:sp>
        <p:nvSpPr>
          <p:cNvPr id="1311" name="Google Shape;1311;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a:solidFill>
                  <a:schemeClr val="tx1"/>
                </a:solidFill>
              </a:rPr>
              <a:t>5-</a:t>
            </a:r>
            <a:r>
              <a:rPr lang="en-US">
                <a:solidFill>
                  <a:schemeClr val="accent1"/>
                </a:solidFill>
              </a:rPr>
              <a:t>Future Marketing Strategies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9">
          <a:extLst>
            <a:ext uri="{FF2B5EF4-FFF2-40B4-BE49-F238E27FC236}">
              <a16:creationId xmlns:a16="http://schemas.microsoft.com/office/drawing/2014/main" id="{7C9E67C9-3A97-F3B5-D291-313DA20DFF21}"/>
            </a:ext>
          </a:extLst>
        </p:cNvPr>
        <p:cNvGrpSpPr/>
        <p:nvPr/>
      </p:nvGrpSpPr>
      <p:grpSpPr>
        <a:xfrm>
          <a:off x="0" y="0"/>
          <a:ext cx="0" cy="0"/>
          <a:chOff x="0" y="0"/>
          <a:chExt cx="0" cy="0"/>
        </a:xfrm>
      </p:grpSpPr>
      <p:sp>
        <p:nvSpPr>
          <p:cNvPr id="1310" name="Google Shape;1310;p48">
            <a:extLst>
              <a:ext uri="{FF2B5EF4-FFF2-40B4-BE49-F238E27FC236}">
                <a16:creationId xmlns:a16="http://schemas.microsoft.com/office/drawing/2014/main" id="{665E2CB9-8A71-B4CB-DA74-CA70F3271FFE}"/>
              </a:ext>
            </a:extLst>
          </p:cNvPr>
          <p:cNvSpPr txBox="1">
            <a:spLocks noGrp="1"/>
          </p:cNvSpPr>
          <p:nvPr>
            <p:ph type="body" idx="1"/>
          </p:nvPr>
        </p:nvSpPr>
        <p:spPr>
          <a:xfrm>
            <a:off x="720000" y="1017725"/>
            <a:ext cx="7704000" cy="3401875"/>
          </a:xfrm>
          <a:prstGeom prst="rect">
            <a:avLst/>
          </a:prstGeom>
        </p:spPr>
        <p:txBody>
          <a:bodyPr spcFirstLastPara="1" wrap="square" lIns="91425" tIns="91425" rIns="91425" bIns="91425" anchor="t" anchorCtr="0">
            <a:noAutofit/>
          </a:bodyPr>
          <a:lstStyle/>
          <a:p>
            <a:pPr marL="0" lvl="0" indent="0">
              <a:spcBef>
                <a:spcPts val="300"/>
              </a:spcBef>
              <a:buSzPts val="1100"/>
              <a:buNone/>
            </a:pPr>
            <a:r>
              <a:rPr lang="en-US" sz="1400" b="1" dirty="0"/>
              <a:t>1. Real Payment Integration</a:t>
            </a:r>
          </a:p>
          <a:p>
            <a:pPr marL="0" lvl="0" indent="0">
              <a:spcBef>
                <a:spcPts val="300"/>
              </a:spcBef>
              <a:buSzPts val="1100"/>
              <a:buNone/>
            </a:pPr>
            <a:r>
              <a:rPr lang="en-US" sz="1400" dirty="0"/>
              <a:t>   · Integrate secure payment gateways like Visa, MasterCard, PayPal, and mobile wallets.</a:t>
            </a:r>
            <a:endParaRPr lang="ar-EG" sz="1400" dirty="0"/>
          </a:p>
          <a:p>
            <a:pPr marL="0" lvl="0" indent="0">
              <a:spcBef>
                <a:spcPts val="300"/>
              </a:spcBef>
              <a:buSzPts val="1100"/>
              <a:buNone/>
            </a:pPr>
            <a:r>
              <a:rPr lang="ar-EG" sz="1400" b="1" dirty="0"/>
              <a:t>2</a:t>
            </a:r>
            <a:r>
              <a:rPr lang="en-US" sz="1400" b="1" dirty="0"/>
              <a:t>. Personalized Recommendations</a:t>
            </a:r>
          </a:p>
          <a:p>
            <a:pPr marL="0" lvl="0" indent="0">
              <a:spcBef>
                <a:spcPts val="300"/>
              </a:spcBef>
              <a:buSzPts val="1100"/>
              <a:buNone/>
            </a:pPr>
            <a:r>
              <a:rPr lang="en-US" sz="1400" dirty="0"/>
              <a:t>   · Implement AI-based product recommendations based on browsing and purchase history.</a:t>
            </a:r>
          </a:p>
          <a:p>
            <a:pPr marL="0" lvl="0" indent="0">
              <a:spcBef>
                <a:spcPts val="300"/>
              </a:spcBef>
              <a:buSzPts val="1100"/>
              <a:buNone/>
            </a:pPr>
            <a:r>
              <a:rPr lang="en-US" sz="1400" b="1" dirty="0"/>
              <a:t>3. User Accounts &amp; Cloud Sync</a:t>
            </a:r>
          </a:p>
          <a:p>
            <a:pPr marL="0" lvl="0" indent="0">
              <a:spcBef>
                <a:spcPts val="300"/>
              </a:spcBef>
              <a:buSzPts val="1100"/>
              <a:buNone/>
            </a:pPr>
            <a:r>
              <a:rPr lang="en-US" sz="1400" dirty="0"/>
              <a:t>   · Allow users to create accounts and sync cart, </a:t>
            </a:r>
            <a:r>
              <a:rPr lang="en-US" sz="1400" dirty="0" err="1"/>
              <a:t>wishlist</a:t>
            </a:r>
            <a:r>
              <a:rPr lang="en-US" sz="1400" dirty="0"/>
              <a:t>, and order history across devices.</a:t>
            </a:r>
          </a:p>
          <a:p>
            <a:pPr marL="0" lvl="0" indent="0">
              <a:spcBef>
                <a:spcPts val="300"/>
              </a:spcBef>
              <a:buSzPts val="1100"/>
              <a:buNone/>
            </a:pPr>
            <a:r>
              <a:rPr lang="en-US" sz="1400" b="1" dirty="0"/>
              <a:t>4. Push Notifications</a:t>
            </a:r>
          </a:p>
          <a:p>
            <a:pPr marL="0" lvl="0" indent="0">
              <a:spcBef>
                <a:spcPts val="300"/>
              </a:spcBef>
              <a:buSzPts val="1100"/>
              <a:buNone/>
            </a:pPr>
            <a:r>
              <a:rPr lang="en-US" sz="1400" dirty="0"/>
              <a:t>   · Send order updates, promotional offers, and restock alerts to keep users engaged.</a:t>
            </a:r>
          </a:p>
          <a:p>
            <a:pPr marL="0" lvl="0" indent="0">
              <a:spcBef>
                <a:spcPts val="300"/>
              </a:spcBef>
              <a:buSzPts val="1100"/>
              <a:buNone/>
            </a:pPr>
            <a:r>
              <a:rPr lang="en-US" sz="1400" b="1" dirty="0"/>
              <a:t>5. Multi-language &amp; Currency Support</a:t>
            </a:r>
          </a:p>
          <a:p>
            <a:pPr marL="0" lvl="0" indent="0">
              <a:spcBef>
                <a:spcPts val="300"/>
              </a:spcBef>
              <a:buSzPts val="1100"/>
              <a:buNone/>
            </a:pPr>
            <a:r>
              <a:rPr lang="en-US" sz="1400" dirty="0"/>
              <a:t>   · Expand market reach by adding multiple languages and local currency options.</a:t>
            </a:r>
          </a:p>
          <a:p>
            <a:pPr marL="0" lvl="0" indent="0">
              <a:spcBef>
                <a:spcPts val="300"/>
              </a:spcBef>
              <a:buSzPts val="1100"/>
              <a:buNone/>
            </a:pPr>
            <a:r>
              <a:rPr lang="en-US" sz="1400" b="1" dirty="0"/>
              <a:t>6. Advanced Search Filters</a:t>
            </a:r>
          </a:p>
          <a:p>
            <a:pPr marL="0" lvl="0" indent="0">
              <a:spcBef>
                <a:spcPts val="300"/>
              </a:spcBef>
              <a:buSzPts val="1100"/>
              <a:buNone/>
            </a:pPr>
            <a:r>
              <a:rPr lang="en-US" sz="1400" dirty="0"/>
              <a:t>   · Include filters by price range, brand, ratings, and delivery options.</a:t>
            </a:r>
          </a:p>
        </p:txBody>
      </p:sp>
      <p:sp>
        <p:nvSpPr>
          <p:cNvPr id="1311" name="Google Shape;1311;p48">
            <a:extLst>
              <a:ext uri="{FF2B5EF4-FFF2-40B4-BE49-F238E27FC236}">
                <a16:creationId xmlns:a16="http://schemas.microsoft.com/office/drawing/2014/main" id="{10DAE104-0552-4D0D-3AB4-F88089C886C7}"/>
              </a:ext>
            </a:extLst>
          </p:cNvPr>
          <p:cNvSpPr txBox="1">
            <a:spLocks noGrp="1"/>
          </p:cNvSpPr>
          <p:nvPr>
            <p:ph type="title"/>
          </p:nvPr>
        </p:nvSpPr>
        <p:spPr>
          <a:xfrm>
            <a:off x="720000" y="445025"/>
            <a:ext cx="8035304" cy="572700"/>
          </a:xfrm>
          <a:prstGeom prst="rect">
            <a:avLst/>
          </a:prstGeom>
        </p:spPr>
        <p:txBody>
          <a:bodyPr spcFirstLastPara="1" wrap="square" lIns="91425" tIns="91425" rIns="91425" bIns="91425" anchor="t" anchorCtr="0">
            <a:noAutofit/>
          </a:bodyPr>
          <a:lstStyle/>
          <a:p>
            <a:pPr lvl="0"/>
            <a:r>
              <a:rPr lang="en-US">
                <a:solidFill>
                  <a:schemeClr val="tx1"/>
                </a:solidFill>
              </a:rPr>
              <a:t>6-</a:t>
            </a:r>
            <a:r>
              <a:rPr lang="en-US">
                <a:solidFill>
                  <a:schemeClr val="accent1"/>
                </a:solidFill>
              </a:rPr>
              <a:t>Future Development &amp; Feature Enhancements</a:t>
            </a:r>
          </a:p>
        </p:txBody>
      </p:sp>
    </p:spTree>
    <p:extLst>
      <p:ext uri="{BB962C8B-B14F-4D97-AF65-F5344CB8AC3E}">
        <p14:creationId xmlns:p14="http://schemas.microsoft.com/office/powerpoint/2010/main" val="402409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9">
          <a:extLst>
            <a:ext uri="{FF2B5EF4-FFF2-40B4-BE49-F238E27FC236}">
              <a16:creationId xmlns:a16="http://schemas.microsoft.com/office/drawing/2014/main" id="{6961BF00-8664-1BF9-D795-49519C4743F1}"/>
            </a:ext>
          </a:extLst>
        </p:cNvPr>
        <p:cNvGrpSpPr/>
        <p:nvPr/>
      </p:nvGrpSpPr>
      <p:grpSpPr>
        <a:xfrm>
          <a:off x="0" y="0"/>
          <a:ext cx="0" cy="0"/>
          <a:chOff x="0" y="0"/>
          <a:chExt cx="0" cy="0"/>
        </a:xfrm>
      </p:grpSpPr>
      <p:sp>
        <p:nvSpPr>
          <p:cNvPr id="1310" name="Google Shape;1310;p48">
            <a:extLst>
              <a:ext uri="{FF2B5EF4-FFF2-40B4-BE49-F238E27FC236}">
                <a16:creationId xmlns:a16="http://schemas.microsoft.com/office/drawing/2014/main" id="{723A49F9-F22C-B8E1-3712-F6B60E57B006}"/>
              </a:ext>
            </a:extLst>
          </p:cNvPr>
          <p:cNvSpPr txBox="1">
            <a:spLocks noGrp="1"/>
          </p:cNvSpPr>
          <p:nvPr>
            <p:ph type="body" idx="1"/>
          </p:nvPr>
        </p:nvSpPr>
        <p:spPr>
          <a:xfrm>
            <a:off x="720000" y="652271"/>
            <a:ext cx="8164920" cy="2685289"/>
          </a:xfrm>
          <a:prstGeom prst="rect">
            <a:avLst/>
          </a:prstGeom>
        </p:spPr>
        <p:txBody>
          <a:bodyPr spcFirstLastPara="1" wrap="square" lIns="91425" tIns="91425" rIns="91425" bIns="91425" anchor="t" anchorCtr="0">
            <a:noAutofit/>
          </a:bodyPr>
          <a:lstStyle/>
          <a:p>
            <a:pPr marL="0" lvl="0" indent="0">
              <a:spcBef>
                <a:spcPts val="300"/>
              </a:spcBef>
              <a:buSzPts val="1100"/>
              <a:buNone/>
            </a:pPr>
            <a:r>
              <a:rPr lang="en-US" sz="1400" b="1" dirty="0"/>
              <a:t>7. Augmented Reality (AR) Preview</a:t>
            </a:r>
          </a:p>
          <a:p>
            <a:pPr marL="0" lvl="0" indent="0">
              <a:spcBef>
                <a:spcPts val="300"/>
              </a:spcBef>
              <a:buSzPts val="1100"/>
              <a:buNone/>
            </a:pPr>
            <a:r>
              <a:rPr lang="en-US" sz="1400" dirty="0"/>
              <a:t>   · Allow users to visualize products (e.g., furniture, clothing) in their real environment.</a:t>
            </a:r>
            <a:endParaRPr lang="en-US" sz="1400" b="1" dirty="0"/>
          </a:p>
          <a:p>
            <a:pPr marL="0" lvl="0" indent="0">
              <a:spcBef>
                <a:spcPts val="300"/>
              </a:spcBef>
              <a:buSzPts val="1100"/>
              <a:buNone/>
            </a:pPr>
            <a:r>
              <a:rPr lang="en-US" sz="1400" b="1" dirty="0"/>
              <a:t>8. Voice Search</a:t>
            </a:r>
          </a:p>
          <a:p>
            <a:pPr marL="0" lvl="0" indent="0">
              <a:spcBef>
                <a:spcPts val="300"/>
              </a:spcBef>
              <a:buSzPts val="1100"/>
              <a:buNone/>
            </a:pPr>
            <a:r>
              <a:rPr lang="en-US" sz="1400" dirty="0"/>
              <a:t>   · Implement voice-activated search for hands-free shopping.</a:t>
            </a:r>
          </a:p>
          <a:p>
            <a:pPr marL="0" lvl="0" indent="0">
              <a:spcBef>
                <a:spcPts val="300"/>
              </a:spcBef>
              <a:buSzPts val="1100"/>
              <a:buNone/>
            </a:pPr>
            <a:r>
              <a:rPr lang="en-US" sz="1400" b="1" dirty="0"/>
              <a:t>9. Customer Support Chatbot</a:t>
            </a:r>
          </a:p>
          <a:p>
            <a:pPr marL="0" lvl="0" indent="0">
              <a:spcBef>
                <a:spcPts val="300"/>
              </a:spcBef>
              <a:buSzPts val="1100"/>
              <a:buNone/>
            </a:pPr>
            <a:r>
              <a:rPr lang="en-US" sz="1400" dirty="0"/>
              <a:t>   · Integrate an AI chatbot for instant support and FAQs.</a:t>
            </a:r>
          </a:p>
          <a:p>
            <a:pPr marL="0" lvl="0" indent="0">
              <a:spcBef>
                <a:spcPts val="300"/>
              </a:spcBef>
              <a:buSzPts val="1100"/>
              <a:buNone/>
            </a:pPr>
            <a:r>
              <a:rPr lang="en-US" sz="1400" b="1" dirty="0"/>
              <a:t>10. Sustainability &amp; Social Impact Features</a:t>
            </a:r>
          </a:p>
          <a:p>
            <a:pPr marL="0" lvl="0" indent="0">
              <a:spcBef>
                <a:spcPts val="300"/>
              </a:spcBef>
              <a:buSzPts val="1100"/>
              <a:buNone/>
            </a:pPr>
            <a:r>
              <a:rPr lang="en-US" sz="1400" dirty="0"/>
              <a:t>    · Add a “green products” section or donation options at checkout to attract eco-conscious users.</a:t>
            </a:r>
          </a:p>
        </p:txBody>
      </p:sp>
      <p:sp>
        <p:nvSpPr>
          <p:cNvPr id="4" name="TextBox 3">
            <a:extLst>
              <a:ext uri="{FF2B5EF4-FFF2-40B4-BE49-F238E27FC236}">
                <a16:creationId xmlns:a16="http://schemas.microsoft.com/office/drawing/2014/main" id="{C9C32563-E37A-C1C8-2576-74EDD9F6C7D9}"/>
              </a:ext>
            </a:extLst>
          </p:cNvPr>
          <p:cNvSpPr txBox="1"/>
          <p:nvPr/>
        </p:nvSpPr>
        <p:spPr>
          <a:xfrm>
            <a:off x="707136" y="3575304"/>
            <a:ext cx="7716864" cy="523220"/>
          </a:xfrm>
          <a:prstGeom prst="rect">
            <a:avLst/>
          </a:prstGeom>
          <a:noFill/>
        </p:spPr>
        <p:txBody>
          <a:bodyPr wrap="square" rtlCol="0">
            <a:spAutoFit/>
          </a:bodyPr>
          <a:lstStyle/>
          <a:p>
            <a:r>
              <a:rPr lang="en-US" b="1" dirty="0">
                <a:latin typeface="Asap" panose="020B0604020202020204" charset="0"/>
              </a:rPr>
              <a:t>“This plan will help position Quick Mart as a modern, user-friendly, and competitive e-commerce app in the growing mobile shopping market.”</a:t>
            </a:r>
          </a:p>
        </p:txBody>
      </p:sp>
    </p:spTree>
    <p:extLst>
      <p:ext uri="{BB962C8B-B14F-4D97-AF65-F5344CB8AC3E}">
        <p14:creationId xmlns:p14="http://schemas.microsoft.com/office/powerpoint/2010/main" val="2424531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US" dirty="0"/>
              <a:t>1. </a:t>
            </a:r>
            <a:r>
              <a:rPr lang="en-US" dirty="0">
                <a:solidFill>
                  <a:schemeClr val="accent1"/>
                </a:solidFill>
              </a:rPr>
              <a:t>Project Idea &amp; Objectives</a:t>
            </a:r>
            <a:endParaRPr lang="en-US">
              <a:solidFill>
                <a:schemeClr val="accent1"/>
              </a:solidFill>
            </a:endParaRPr>
          </a:p>
        </p:txBody>
      </p:sp>
      <p:sp>
        <p:nvSpPr>
          <p:cNvPr id="3" name="Rectangle: Rounded Corners 2">
            <a:extLst>
              <a:ext uri="{FF2B5EF4-FFF2-40B4-BE49-F238E27FC236}">
                <a16:creationId xmlns:a16="http://schemas.microsoft.com/office/drawing/2014/main" id="{A323DE32-BD77-6BBB-603C-10F8C27D921D}"/>
              </a:ext>
            </a:extLst>
          </p:cNvPr>
          <p:cNvSpPr/>
          <p:nvPr/>
        </p:nvSpPr>
        <p:spPr>
          <a:xfrm>
            <a:off x="885371" y="1017725"/>
            <a:ext cx="7538629" cy="3169646"/>
          </a:xfrm>
          <a:prstGeom prst="roundRect">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4" name="TextBox 3">
            <a:extLst>
              <a:ext uri="{FF2B5EF4-FFF2-40B4-BE49-F238E27FC236}">
                <a16:creationId xmlns:a16="http://schemas.microsoft.com/office/drawing/2014/main" id="{92DDC3FA-9B9A-1CE7-A50B-BB31825A2D53}"/>
              </a:ext>
            </a:extLst>
          </p:cNvPr>
          <p:cNvSpPr txBox="1"/>
          <p:nvPr/>
        </p:nvSpPr>
        <p:spPr>
          <a:xfrm>
            <a:off x="1219200" y="1255486"/>
            <a:ext cx="6901543" cy="3077766"/>
          </a:xfrm>
          <a:prstGeom prst="rect">
            <a:avLst/>
          </a:prstGeom>
          <a:noFill/>
        </p:spPr>
        <p:txBody>
          <a:bodyPr wrap="square" rtlCol="0">
            <a:spAutoFit/>
          </a:bodyPr>
          <a:lstStyle/>
          <a:p>
            <a:pPr fontAlgn="base"/>
            <a:r>
              <a:rPr lang="en-US" sz="1800" b="1" dirty="0">
                <a:latin typeface="Roboto Condensed" panose="02000000000000000000" pitchFamily="2" charset="0"/>
                <a:ea typeface="Roboto Condensed" panose="02000000000000000000" pitchFamily="2" charset="0"/>
                <a:cs typeface="Roboto Condensed" panose="02000000000000000000" pitchFamily="2" charset="0"/>
              </a:rPr>
              <a:t>• Build a modern e‑commerce mobile application</a:t>
            </a:r>
            <a:r>
              <a:rPr lang="ar-EG" sz="18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using Kotlin &amp; Jetpack Compose.​</a:t>
            </a:r>
            <a:endParaRPr lang="ar-EG"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endParaRPr lang="en-US"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r>
              <a:rPr lang="en-US" sz="1800" b="1" dirty="0">
                <a:latin typeface="Roboto Condensed" panose="02000000000000000000" pitchFamily="2" charset="0"/>
                <a:ea typeface="Roboto Condensed" panose="02000000000000000000" pitchFamily="2" charset="0"/>
                <a:cs typeface="Roboto Condensed" panose="02000000000000000000" pitchFamily="2" charset="0"/>
              </a:rPr>
              <a:t>• Provide a smooth and fast shopping experience with</a:t>
            </a:r>
            <a:r>
              <a:rPr lang="ar-EG" sz="18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a clean UI.​</a:t>
            </a:r>
            <a:endParaRPr lang="ar-EG"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endParaRPr lang="en-US"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r>
              <a:rPr lang="en-US" sz="1800" b="1" dirty="0">
                <a:latin typeface="Roboto Condensed" panose="02000000000000000000" pitchFamily="2" charset="0"/>
                <a:ea typeface="Roboto Condensed" panose="02000000000000000000" pitchFamily="2" charset="0"/>
                <a:cs typeface="Roboto Condensed" panose="02000000000000000000" pitchFamily="2" charset="0"/>
              </a:rPr>
              <a:t>• Implement local + remote databases to ensure both</a:t>
            </a:r>
            <a:r>
              <a:rPr lang="ar-EG" sz="1800" b="1" dirty="0">
                <a:latin typeface="Roboto Condensed" panose="02000000000000000000" pitchFamily="2" charset="0"/>
                <a:ea typeface="Roboto Condensed" panose="02000000000000000000" pitchFamily="2" charset="0"/>
                <a:cs typeface="Roboto Condensed" panose="02000000000000000000" pitchFamily="2" charset="0"/>
              </a:rPr>
              <a:t> </a:t>
            </a:r>
            <a:r>
              <a:rPr lang="en-US" sz="1800" b="1" dirty="0">
                <a:latin typeface="Roboto Condensed" panose="02000000000000000000" pitchFamily="2" charset="0"/>
                <a:ea typeface="Roboto Condensed" panose="02000000000000000000" pitchFamily="2" charset="0"/>
                <a:cs typeface="Roboto Condensed" panose="02000000000000000000" pitchFamily="2" charset="0"/>
              </a:rPr>
              <a:t>offline and online support.​</a:t>
            </a:r>
            <a:endParaRPr lang="ar-EG"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endParaRPr lang="en-US" sz="1800" b="1" dirty="0">
              <a:latin typeface="Roboto Condensed" panose="02000000000000000000" pitchFamily="2" charset="0"/>
              <a:ea typeface="Roboto Condensed" panose="02000000000000000000" pitchFamily="2" charset="0"/>
              <a:cs typeface="Roboto Condensed" panose="02000000000000000000" pitchFamily="2" charset="0"/>
            </a:endParaRPr>
          </a:p>
          <a:p>
            <a:pPr fontAlgn="base"/>
            <a:r>
              <a:rPr lang="en-US" sz="1800" b="1" dirty="0">
                <a:latin typeface="Roboto Condensed" panose="02000000000000000000" pitchFamily="2" charset="0"/>
                <a:ea typeface="Roboto Condensed" panose="02000000000000000000" pitchFamily="2" charset="0"/>
                <a:cs typeface="Roboto Condensed" panose="02000000000000000000" pitchFamily="2" charset="0"/>
              </a:rPr>
              <a:t>• Enable users to browse categories, view products, add to cart, and checkout easily.</a:t>
            </a:r>
            <a:r>
              <a:rPr lang="en-US" dirty="0">
                <a:latin typeface="Roboto Condensed" panose="02000000000000000000" pitchFamily="2" charset="0"/>
                <a:ea typeface="Roboto Condensed" panose="02000000000000000000" pitchFamily="2" charset="0"/>
                <a:cs typeface="Roboto Condensed" panose="02000000000000000000" pitchFamily="2" charset="0"/>
              </a:rPr>
              <a:t>​</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sz="3200">
                <a:solidFill>
                  <a:schemeClr val="tx1"/>
                </a:solidFill>
                <a:latin typeface="Aptos"/>
              </a:rPr>
              <a:t>2-</a:t>
            </a:r>
            <a:r>
              <a:rPr lang="en" sz="3200">
                <a:solidFill>
                  <a:srgbClr val="FF0000"/>
                </a:solidFill>
                <a:latin typeface="Aptos"/>
              </a:rPr>
              <a:t>Team Members</a:t>
            </a:r>
            <a:endParaRPr lang="en-US" sz="3200">
              <a:solidFill>
                <a:srgbClr val="FF0000"/>
              </a:solidFill>
            </a:endParaRPr>
          </a:p>
        </p:txBody>
      </p:sp>
      <p:sp>
        <p:nvSpPr>
          <p:cNvPr id="538" name="Google Shape;538;p29"/>
          <p:cNvSpPr txBox="1">
            <a:spLocks noGrp="1"/>
          </p:cNvSpPr>
          <p:nvPr>
            <p:ph type="subTitle" idx="8"/>
          </p:nvPr>
        </p:nvSpPr>
        <p:spPr>
          <a:xfrm>
            <a:off x="3712644" y="2029303"/>
            <a:ext cx="2535300" cy="44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 </a:t>
            </a:r>
          </a:p>
          <a:p>
            <a:pPr marL="0" indent="0"/>
            <a:endParaRPr lang="en"/>
          </a:p>
          <a:p>
            <a:pPr marL="0" indent="0"/>
            <a:endParaRPr lang="en"/>
          </a:p>
        </p:txBody>
      </p:sp>
      <p:sp>
        <p:nvSpPr>
          <p:cNvPr id="539" name="Google Shape;539;p29"/>
          <p:cNvSpPr txBox="1">
            <a:spLocks noGrp="1"/>
          </p:cNvSpPr>
          <p:nvPr>
            <p:ph type="subTitle" idx="9"/>
          </p:nvPr>
        </p:nvSpPr>
        <p:spPr>
          <a:xfrm>
            <a:off x="3707027" y="2499368"/>
            <a:ext cx="3066078" cy="470767"/>
          </a:xfrm>
          <a:prstGeom prst="rect">
            <a:avLst/>
          </a:prstGeom>
        </p:spPr>
        <p:txBody>
          <a:bodyPr spcFirstLastPara="1" wrap="square" lIns="91425" tIns="91425" rIns="91425" bIns="91425" anchor="t" anchorCtr="0">
            <a:noAutofit/>
          </a:bodyPr>
          <a:lstStyle/>
          <a:p>
            <a:pPr marL="0" indent="0"/>
            <a:r>
              <a:rPr lang="en" dirty="0"/>
              <a:t> Yamine Mohamed Hassan</a:t>
            </a:r>
          </a:p>
        </p:txBody>
      </p:sp>
      <p:sp>
        <p:nvSpPr>
          <p:cNvPr id="540" name="Google Shape;540;p29"/>
          <p:cNvSpPr txBox="1">
            <a:spLocks noGrp="1"/>
          </p:cNvSpPr>
          <p:nvPr>
            <p:ph type="subTitle" idx="13"/>
          </p:nvPr>
        </p:nvSpPr>
        <p:spPr>
          <a:xfrm>
            <a:off x="3628571" y="2969433"/>
            <a:ext cx="2619373" cy="447600"/>
          </a:xfrm>
          <a:prstGeom prst="rect">
            <a:avLst/>
          </a:prstGeom>
        </p:spPr>
        <p:txBody>
          <a:bodyPr spcFirstLastPara="1" wrap="square" lIns="91425" tIns="91425" rIns="91425" bIns="91425" anchor="t" anchorCtr="0">
            <a:noAutofit/>
          </a:bodyPr>
          <a:lstStyle/>
          <a:p>
            <a:pPr marL="0" indent="0"/>
            <a:r>
              <a:rPr lang="en" dirty="0"/>
              <a:t>  Nour Ahmed Gamal</a:t>
            </a:r>
          </a:p>
        </p:txBody>
      </p:sp>
      <p:grpSp>
        <p:nvGrpSpPr>
          <p:cNvPr id="543" name="Google Shape;543;p29"/>
          <p:cNvGrpSpPr/>
          <p:nvPr/>
        </p:nvGrpSpPr>
        <p:grpSpPr>
          <a:xfrm>
            <a:off x="814570" y="1590640"/>
            <a:ext cx="1700809" cy="3392464"/>
            <a:chOff x="4171210" y="1214100"/>
            <a:chExt cx="1700809" cy="3392464"/>
          </a:xfrm>
        </p:grpSpPr>
        <p:sp>
          <p:nvSpPr>
            <p:cNvPr id="544" name="Google Shape;544;p29"/>
            <p:cNvSpPr/>
            <p:nvPr/>
          </p:nvSpPr>
          <p:spPr>
            <a:xfrm>
              <a:off x="4241488" y="1276729"/>
              <a:ext cx="1560252" cy="3264353"/>
            </a:xfrm>
            <a:custGeom>
              <a:avLst/>
              <a:gdLst/>
              <a:ahLst/>
              <a:cxnLst/>
              <a:rect l="l" t="t" r="r" b="b"/>
              <a:pathLst>
                <a:path w="38863" h="81309" extrusionOk="0">
                  <a:moveTo>
                    <a:pt x="4215" y="1"/>
                  </a:moveTo>
                  <a:cubicBezTo>
                    <a:pt x="1882" y="1"/>
                    <a:pt x="0" y="1894"/>
                    <a:pt x="0" y="4215"/>
                  </a:cubicBezTo>
                  <a:lnTo>
                    <a:pt x="215" y="77105"/>
                  </a:lnTo>
                  <a:cubicBezTo>
                    <a:pt x="227" y="79427"/>
                    <a:pt x="2108" y="81308"/>
                    <a:pt x="4430" y="81308"/>
                  </a:cubicBezTo>
                  <a:lnTo>
                    <a:pt x="34648" y="81308"/>
                  </a:lnTo>
                  <a:cubicBezTo>
                    <a:pt x="36969" y="81308"/>
                    <a:pt x="38862" y="79415"/>
                    <a:pt x="38862" y="77093"/>
                  </a:cubicBezTo>
                  <a:lnTo>
                    <a:pt x="38862" y="4203"/>
                  </a:lnTo>
                  <a:cubicBezTo>
                    <a:pt x="38862" y="1882"/>
                    <a:pt x="36969" y="1"/>
                    <a:pt x="346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4171210" y="1214100"/>
              <a:ext cx="1700809" cy="3392464"/>
            </a:xfrm>
            <a:custGeom>
              <a:avLst/>
              <a:gdLst/>
              <a:ahLst/>
              <a:cxnLst/>
              <a:rect l="l" t="t" r="r" b="b"/>
              <a:pathLst>
                <a:path w="42364" h="84500" extrusionOk="0">
                  <a:moveTo>
                    <a:pt x="23754" y="2596"/>
                  </a:moveTo>
                  <a:cubicBezTo>
                    <a:pt x="23944" y="2596"/>
                    <a:pt x="24099" y="2715"/>
                    <a:pt x="24099" y="2882"/>
                  </a:cubicBezTo>
                  <a:cubicBezTo>
                    <a:pt x="24099" y="3061"/>
                    <a:pt x="23944" y="3180"/>
                    <a:pt x="23754" y="3180"/>
                  </a:cubicBezTo>
                  <a:lnTo>
                    <a:pt x="19158" y="3180"/>
                  </a:lnTo>
                  <a:cubicBezTo>
                    <a:pt x="18967" y="3180"/>
                    <a:pt x="18813" y="3061"/>
                    <a:pt x="18813" y="2882"/>
                  </a:cubicBezTo>
                  <a:cubicBezTo>
                    <a:pt x="18813" y="2715"/>
                    <a:pt x="18967" y="2596"/>
                    <a:pt x="19158" y="2596"/>
                  </a:cubicBezTo>
                  <a:close/>
                  <a:moveTo>
                    <a:pt x="25647" y="2180"/>
                  </a:moveTo>
                  <a:cubicBezTo>
                    <a:pt x="25933" y="2180"/>
                    <a:pt x="26159" y="2406"/>
                    <a:pt x="26159" y="2692"/>
                  </a:cubicBezTo>
                  <a:cubicBezTo>
                    <a:pt x="26159" y="2977"/>
                    <a:pt x="25933" y="3204"/>
                    <a:pt x="25647" y="3204"/>
                  </a:cubicBezTo>
                  <a:cubicBezTo>
                    <a:pt x="25361" y="3204"/>
                    <a:pt x="25135" y="2977"/>
                    <a:pt x="25135" y="2692"/>
                  </a:cubicBezTo>
                  <a:cubicBezTo>
                    <a:pt x="25135" y="2406"/>
                    <a:pt x="25361" y="2180"/>
                    <a:pt x="25647" y="2180"/>
                  </a:cubicBezTo>
                  <a:close/>
                  <a:moveTo>
                    <a:pt x="10482" y="2237"/>
                  </a:moveTo>
                  <a:cubicBezTo>
                    <a:pt x="10971" y="2237"/>
                    <a:pt x="11164" y="2297"/>
                    <a:pt x="11205" y="3061"/>
                  </a:cubicBezTo>
                  <a:cubicBezTo>
                    <a:pt x="11216" y="3537"/>
                    <a:pt x="11395" y="3906"/>
                    <a:pt x="11669" y="4204"/>
                  </a:cubicBezTo>
                  <a:cubicBezTo>
                    <a:pt x="11955" y="4501"/>
                    <a:pt x="12336" y="4751"/>
                    <a:pt x="12764" y="4882"/>
                  </a:cubicBezTo>
                  <a:cubicBezTo>
                    <a:pt x="13062" y="4978"/>
                    <a:pt x="13395" y="5061"/>
                    <a:pt x="13717" y="5061"/>
                  </a:cubicBezTo>
                  <a:lnTo>
                    <a:pt x="29195" y="5061"/>
                  </a:lnTo>
                  <a:cubicBezTo>
                    <a:pt x="29516" y="5061"/>
                    <a:pt x="29838" y="4966"/>
                    <a:pt x="30135" y="4870"/>
                  </a:cubicBezTo>
                  <a:cubicBezTo>
                    <a:pt x="30576" y="4728"/>
                    <a:pt x="30957" y="4501"/>
                    <a:pt x="31243" y="4216"/>
                  </a:cubicBezTo>
                  <a:cubicBezTo>
                    <a:pt x="31517" y="3918"/>
                    <a:pt x="31683" y="3561"/>
                    <a:pt x="31707" y="3085"/>
                  </a:cubicBezTo>
                  <a:cubicBezTo>
                    <a:pt x="31749" y="2285"/>
                    <a:pt x="31959" y="2238"/>
                    <a:pt x="32500" y="2238"/>
                  </a:cubicBezTo>
                  <a:cubicBezTo>
                    <a:pt x="32571" y="2238"/>
                    <a:pt x="32648" y="2239"/>
                    <a:pt x="32731" y="2239"/>
                  </a:cubicBezTo>
                  <a:lnTo>
                    <a:pt x="36089" y="2239"/>
                  </a:lnTo>
                  <a:cubicBezTo>
                    <a:pt x="38148" y="2239"/>
                    <a:pt x="39660" y="3739"/>
                    <a:pt x="39660" y="5799"/>
                  </a:cubicBezTo>
                  <a:lnTo>
                    <a:pt x="39660" y="77963"/>
                  </a:lnTo>
                  <a:cubicBezTo>
                    <a:pt x="39660" y="80023"/>
                    <a:pt x="38148" y="81785"/>
                    <a:pt x="36089" y="81785"/>
                  </a:cubicBezTo>
                  <a:lnTo>
                    <a:pt x="6787" y="81785"/>
                  </a:lnTo>
                  <a:cubicBezTo>
                    <a:pt x="4728" y="81785"/>
                    <a:pt x="2942" y="80023"/>
                    <a:pt x="2942" y="77963"/>
                  </a:cubicBezTo>
                  <a:lnTo>
                    <a:pt x="2942" y="5799"/>
                  </a:lnTo>
                  <a:cubicBezTo>
                    <a:pt x="2942" y="3739"/>
                    <a:pt x="4739" y="2239"/>
                    <a:pt x="6787" y="2239"/>
                  </a:cubicBezTo>
                  <a:lnTo>
                    <a:pt x="10181" y="2239"/>
                  </a:lnTo>
                  <a:cubicBezTo>
                    <a:pt x="10292" y="2239"/>
                    <a:pt x="10392" y="2237"/>
                    <a:pt x="10482" y="2237"/>
                  </a:cubicBezTo>
                  <a:close/>
                  <a:moveTo>
                    <a:pt x="6597" y="1"/>
                  </a:moveTo>
                  <a:cubicBezTo>
                    <a:pt x="3168" y="1"/>
                    <a:pt x="358" y="2811"/>
                    <a:pt x="358" y="6240"/>
                  </a:cubicBezTo>
                  <a:lnTo>
                    <a:pt x="358" y="11062"/>
                  </a:lnTo>
                  <a:cubicBezTo>
                    <a:pt x="167" y="11062"/>
                    <a:pt x="1" y="11228"/>
                    <a:pt x="1" y="11419"/>
                  </a:cubicBezTo>
                  <a:lnTo>
                    <a:pt x="1" y="13883"/>
                  </a:lnTo>
                  <a:cubicBezTo>
                    <a:pt x="1" y="14086"/>
                    <a:pt x="167" y="14241"/>
                    <a:pt x="358" y="14241"/>
                  </a:cubicBezTo>
                  <a:lnTo>
                    <a:pt x="358" y="17182"/>
                  </a:lnTo>
                  <a:cubicBezTo>
                    <a:pt x="167" y="17182"/>
                    <a:pt x="1" y="17336"/>
                    <a:pt x="1" y="17539"/>
                  </a:cubicBezTo>
                  <a:lnTo>
                    <a:pt x="1" y="22837"/>
                  </a:lnTo>
                  <a:cubicBezTo>
                    <a:pt x="1" y="23027"/>
                    <a:pt x="167" y="23182"/>
                    <a:pt x="358" y="23182"/>
                  </a:cubicBezTo>
                  <a:lnTo>
                    <a:pt x="358" y="24956"/>
                  </a:lnTo>
                  <a:cubicBezTo>
                    <a:pt x="167" y="24956"/>
                    <a:pt x="1" y="25111"/>
                    <a:pt x="1" y="25302"/>
                  </a:cubicBezTo>
                  <a:lnTo>
                    <a:pt x="1" y="30600"/>
                  </a:lnTo>
                  <a:cubicBezTo>
                    <a:pt x="1" y="30790"/>
                    <a:pt x="167" y="30957"/>
                    <a:pt x="358" y="30957"/>
                  </a:cubicBezTo>
                  <a:lnTo>
                    <a:pt x="358" y="78237"/>
                  </a:lnTo>
                  <a:cubicBezTo>
                    <a:pt x="358" y="81678"/>
                    <a:pt x="3180" y="84499"/>
                    <a:pt x="6621" y="84499"/>
                  </a:cubicBezTo>
                  <a:lnTo>
                    <a:pt x="35874" y="84499"/>
                  </a:lnTo>
                  <a:cubicBezTo>
                    <a:pt x="39184" y="84499"/>
                    <a:pt x="41899" y="81785"/>
                    <a:pt x="41899" y="78463"/>
                  </a:cubicBezTo>
                  <a:lnTo>
                    <a:pt x="41899" y="28957"/>
                  </a:lnTo>
                  <a:lnTo>
                    <a:pt x="42018" y="28957"/>
                  </a:lnTo>
                  <a:cubicBezTo>
                    <a:pt x="42208" y="28957"/>
                    <a:pt x="42363" y="28790"/>
                    <a:pt x="42363" y="28600"/>
                  </a:cubicBezTo>
                  <a:lnTo>
                    <a:pt x="42363" y="19539"/>
                  </a:lnTo>
                  <a:cubicBezTo>
                    <a:pt x="42363" y="19348"/>
                    <a:pt x="42208" y="19182"/>
                    <a:pt x="42018" y="19182"/>
                  </a:cubicBezTo>
                  <a:lnTo>
                    <a:pt x="41899" y="19182"/>
                  </a:lnTo>
                  <a:lnTo>
                    <a:pt x="41899" y="6025"/>
                  </a:lnTo>
                  <a:cubicBezTo>
                    <a:pt x="41899" y="2704"/>
                    <a:pt x="39196" y="1"/>
                    <a:pt x="35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29"/>
            <p:cNvGrpSpPr/>
            <p:nvPr/>
          </p:nvGrpSpPr>
          <p:grpSpPr>
            <a:xfrm>
              <a:off x="4364550" y="3275418"/>
              <a:ext cx="1313874" cy="1081165"/>
              <a:chOff x="6382597" y="2939485"/>
              <a:chExt cx="1509853" cy="1081165"/>
            </a:xfrm>
          </p:grpSpPr>
          <p:sp>
            <p:nvSpPr>
              <p:cNvPr id="547" name="Google Shape;547;p29"/>
              <p:cNvSpPr/>
              <p:nvPr/>
            </p:nvSpPr>
            <p:spPr>
              <a:xfrm rot="-4104">
                <a:off x="6382597" y="2939485"/>
                <a:ext cx="1507801" cy="741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chemeClr val="dk1"/>
                  </a:solidFill>
                  <a:latin typeface="Asap"/>
                  <a:ea typeface="Asap"/>
                  <a:cs typeface="Asap"/>
                  <a:sym typeface="Asap"/>
                </a:endParaRPr>
              </a:p>
            </p:txBody>
          </p:sp>
          <p:sp>
            <p:nvSpPr>
              <p:cNvPr id="548" name="Google Shape;548;p29"/>
              <p:cNvSpPr/>
              <p:nvPr/>
            </p:nvSpPr>
            <p:spPr>
              <a:xfrm rot="-5914">
                <a:off x="6384649" y="3816650"/>
                <a:ext cx="697501" cy="2040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chemeClr val="dk1"/>
                  </a:solidFill>
                  <a:latin typeface="Asap"/>
                  <a:ea typeface="Asap"/>
                  <a:cs typeface="Asap"/>
                  <a:sym typeface="Asap"/>
                </a:endParaRPr>
              </a:p>
            </p:txBody>
          </p:sp>
          <p:sp>
            <p:nvSpPr>
              <p:cNvPr id="549" name="Google Shape;549;p29"/>
              <p:cNvSpPr/>
              <p:nvPr/>
            </p:nvSpPr>
            <p:spPr>
              <a:xfrm rot="-5914">
                <a:off x="7194949" y="3816650"/>
                <a:ext cx="697501" cy="2040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a:solidFill>
                    <a:schemeClr val="dk1"/>
                  </a:solidFill>
                  <a:latin typeface="Asap"/>
                  <a:ea typeface="Asap"/>
                  <a:cs typeface="Asap"/>
                  <a:sym typeface="Asap"/>
                </a:endParaRPr>
              </a:p>
            </p:txBody>
          </p:sp>
        </p:grpSp>
        <p:sp>
          <p:nvSpPr>
            <p:cNvPr id="550" name="Google Shape;550;p29"/>
            <p:cNvSpPr/>
            <p:nvPr/>
          </p:nvSpPr>
          <p:spPr>
            <a:xfrm>
              <a:off x="4566964" y="1559257"/>
              <a:ext cx="909300" cy="9093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rot="-4709">
              <a:off x="4364674" y="2528339"/>
              <a:ext cx="1314001" cy="2040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b="1" dirty="0">
                <a:solidFill>
                  <a:schemeClr val="dk1"/>
                </a:solidFill>
                <a:latin typeface="Asap"/>
                <a:ea typeface="Asap"/>
                <a:cs typeface="Asap"/>
                <a:sym typeface="Asap"/>
              </a:endParaRPr>
            </a:p>
          </p:txBody>
        </p:sp>
        <p:sp>
          <p:nvSpPr>
            <p:cNvPr id="552" name="Google Shape;552;p29"/>
            <p:cNvSpPr/>
            <p:nvPr/>
          </p:nvSpPr>
          <p:spPr>
            <a:xfrm>
              <a:off x="4363190" y="2806824"/>
              <a:ext cx="393900" cy="393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4824534" y="2806824"/>
              <a:ext cx="393900" cy="393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5285851" y="2806824"/>
              <a:ext cx="393900" cy="3939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itle 4">
            <a:extLst>
              <a:ext uri="{FF2B5EF4-FFF2-40B4-BE49-F238E27FC236}">
                <a16:creationId xmlns:a16="http://schemas.microsoft.com/office/drawing/2014/main" id="{E22F6EDA-5324-73A1-7098-D6E6BB45CDCA}"/>
              </a:ext>
            </a:extLst>
          </p:cNvPr>
          <p:cNvSpPr>
            <a:spLocks noGrp="1"/>
          </p:cNvSpPr>
          <p:nvPr>
            <p:ph type="title" idx="2"/>
          </p:nvPr>
        </p:nvSpPr>
        <p:spPr>
          <a:xfrm>
            <a:off x="3140844" y="1559238"/>
            <a:ext cx="556355" cy="2934397"/>
          </a:xfrm>
        </p:spPr>
        <p:txBody>
          <a:bodyPr/>
          <a:lstStyle/>
          <a:p>
            <a:r>
              <a:rPr lang="en-US">
                <a:solidFill>
                  <a:schemeClr val="tx1"/>
                </a:solidFill>
              </a:rPr>
              <a:t>1</a:t>
            </a:r>
            <a:br>
              <a:rPr lang="en-US">
                <a:solidFill>
                  <a:schemeClr val="tx1"/>
                </a:solidFill>
              </a:rPr>
            </a:br>
            <a:r>
              <a:rPr lang="en-US">
                <a:solidFill>
                  <a:schemeClr val="tx1"/>
                </a:solidFill>
              </a:rPr>
              <a:t>2</a:t>
            </a:r>
            <a:br>
              <a:rPr lang="en-US">
                <a:solidFill>
                  <a:schemeClr val="tx1"/>
                </a:solidFill>
              </a:rPr>
            </a:br>
            <a:r>
              <a:rPr lang="en-US">
                <a:solidFill>
                  <a:schemeClr val="tx1"/>
                </a:solidFill>
              </a:rPr>
              <a:t>3</a:t>
            </a:r>
            <a:br>
              <a:rPr lang="en-US">
                <a:solidFill>
                  <a:schemeClr val="tx1"/>
                </a:solidFill>
              </a:rPr>
            </a:br>
            <a:r>
              <a:rPr lang="en-US">
                <a:solidFill>
                  <a:schemeClr val="tx1"/>
                </a:solidFill>
              </a:rPr>
              <a:t>4</a:t>
            </a:r>
            <a:br>
              <a:rPr lang="en-US">
                <a:solidFill>
                  <a:schemeClr val="tx1"/>
                </a:solidFill>
              </a:rPr>
            </a:br>
            <a:r>
              <a:rPr lang="en-US">
                <a:solidFill>
                  <a:schemeClr val="tx1"/>
                </a:solidFill>
              </a:rPr>
              <a:t>5</a:t>
            </a:r>
            <a:br>
              <a:rPr lang="en-US">
                <a:solidFill>
                  <a:schemeClr val="tx1"/>
                </a:solidFill>
              </a:rPr>
            </a:br>
            <a:r>
              <a:rPr lang="en-US">
                <a:solidFill>
                  <a:schemeClr val="tx1"/>
                </a:solidFill>
              </a:rPr>
              <a:t>6</a:t>
            </a:r>
          </a:p>
        </p:txBody>
      </p:sp>
      <p:sp>
        <p:nvSpPr>
          <p:cNvPr id="13" name="Subtitle 12">
            <a:extLst>
              <a:ext uri="{FF2B5EF4-FFF2-40B4-BE49-F238E27FC236}">
                <a16:creationId xmlns:a16="http://schemas.microsoft.com/office/drawing/2014/main" id="{7090B532-171B-AE82-4463-E51C8B3BFBBC}"/>
              </a:ext>
            </a:extLst>
          </p:cNvPr>
          <p:cNvSpPr>
            <a:spLocks noGrp="1"/>
          </p:cNvSpPr>
          <p:nvPr>
            <p:ph type="subTitle" idx="14"/>
          </p:nvPr>
        </p:nvSpPr>
        <p:spPr>
          <a:xfrm>
            <a:off x="3628571" y="3439498"/>
            <a:ext cx="2858785" cy="463045"/>
          </a:xfrm>
        </p:spPr>
        <p:txBody>
          <a:bodyPr/>
          <a:lstStyle/>
          <a:p>
            <a:r>
              <a:rPr lang="en-US" dirty="0"/>
              <a:t>Hana Abdelkader Attia</a:t>
            </a:r>
          </a:p>
        </p:txBody>
      </p:sp>
      <p:sp>
        <p:nvSpPr>
          <p:cNvPr id="15" name="Subtitle 14">
            <a:extLst>
              <a:ext uri="{FF2B5EF4-FFF2-40B4-BE49-F238E27FC236}">
                <a16:creationId xmlns:a16="http://schemas.microsoft.com/office/drawing/2014/main" id="{33C96734-D832-FDC3-FC95-B46AD07A0A5D}"/>
              </a:ext>
            </a:extLst>
          </p:cNvPr>
          <p:cNvSpPr>
            <a:spLocks noGrp="1"/>
          </p:cNvSpPr>
          <p:nvPr>
            <p:ph type="subTitle" idx="15"/>
          </p:nvPr>
        </p:nvSpPr>
        <p:spPr>
          <a:xfrm>
            <a:off x="3628571" y="3901841"/>
            <a:ext cx="2959183" cy="455322"/>
          </a:xfrm>
        </p:spPr>
        <p:txBody>
          <a:bodyPr/>
          <a:lstStyle/>
          <a:p>
            <a:r>
              <a:rPr lang="en-US" dirty="0"/>
              <a:t>Jana Haitham Mohamed</a:t>
            </a:r>
          </a:p>
        </p:txBody>
      </p:sp>
      <p:sp>
        <p:nvSpPr>
          <p:cNvPr id="16" name="TextBox 15">
            <a:extLst>
              <a:ext uri="{FF2B5EF4-FFF2-40B4-BE49-F238E27FC236}">
                <a16:creationId xmlns:a16="http://schemas.microsoft.com/office/drawing/2014/main" id="{D3F43D64-1A8F-1D05-2C9F-7A38A01DB52F}"/>
              </a:ext>
            </a:extLst>
          </p:cNvPr>
          <p:cNvSpPr txBox="1"/>
          <p:nvPr/>
        </p:nvSpPr>
        <p:spPr>
          <a:xfrm>
            <a:off x="3707027" y="1768561"/>
            <a:ext cx="278027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a:latin typeface="Roboto Condensed" panose="02000000000000000000" pitchFamily="2" charset="0"/>
                <a:ea typeface="Roboto Condensed" panose="02000000000000000000" pitchFamily="2" charset="0"/>
                <a:cs typeface="Roboto Condensed" panose="02000000000000000000" pitchFamily="2" charset="0"/>
              </a:rPr>
              <a:t>Abdelrahman Elsayed</a:t>
            </a:r>
          </a:p>
          <a:p>
            <a:pPr algn="ctr"/>
            <a:endParaRPr lang="en-US" dirty="0"/>
          </a:p>
        </p:txBody>
      </p:sp>
      <p:sp>
        <p:nvSpPr>
          <p:cNvPr id="17" name="TextBox 16">
            <a:extLst>
              <a:ext uri="{FF2B5EF4-FFF2-40B4-BE49-F238E27FC236}">
                <a16:creationId xmlns:a16="http://schemas.microsoft.com/office/drawing/2014/main" id="{DF339616-4C42-92C3-263E-040C3A5FA8E9}"/>
              </a:ext>
            </a:extLst>
          </p:cNvPr>
          <p:cNvSpPr txBox="1"/>
          <p:nvPr/>
        </p:nvSpPr>
        <p:spPr>
          <a:xfrm>
            <a:off x="3714750" y="2139264"/>
            <a:ext cx="3058298" cy="5924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b="1" dirty="0">
                <a:latin typeface="Roboto Condensed" panose="02000000000000000000" pitchFamily="2" charset="0"/>
                <a:ea typeface="Roboto Condensed" panose="02000000000000000000" pitchFamily="2" charset="0"/>
                <a:cs typeface="Roboto Condensed" panose="02000000000000000000" pitchFamily="2" charset="0"/>
              </a:rPr>
              <a:t>Mohamed Ahmed Elsayed</a:t>
            </a:r>
            <a:endParaRPr lang="en-US" b="1" dirty="0">
              <a:latin typeface="Roboto Condensed" panose="02000000000000000000" pitchFamily="2" charset="0"/>
              <a:ea typeface="Roboto Condensed" panose="02000000000000000000" pitchFamily="2" charset="0"/>
              <a:cs typeface="Roboto Condensed" panose="02000000000000000000" pitchFamily="2" charset="0"/>
            </a:endParaRPr>
          </a:p>
          <a:p>
            <a:pPr algn="ct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30"/>
          <p:cNvSpPr txBox="1">
            <a:spLocks noGrp="1"/>
          </p:cNvSpPr>
          <p:nvPr>
            <p:ph type="title"/>
          </p:nvPr>
        </p:nvSpPr>
        <p:spPr>
          <a:xfrm flipH="1">
            <a:off x="2912530" y="-908"/>
            <a:ext cx="4347052" cy="1202179"/>
          </a:xfrm>
          <a:prstGeom prst="rect">
            <a:avLst/>
          </a:prstGeom>
        </p:spPr>
        <p:txBody>
          <a:bodyPr spcFirstLastPara="1" wrap="square" lIns="91425" tIns="91425" rIns="91425" bIns="91425" anchor="b" anchorCtr="0">
            <a:noAutofit/>
          </a:bodyPr>
          <a:lstStyle/>
          <a:p>
            <a:r>
              <a:rPr lang="en-US" sz="2800">
                <a:solidFill>
                  <a:schemeClr val="tx1"/>
                </a:solidFill>
                <a:latin typeface="Aptos"/>
                <a:ea typeface="Aptos"/>
                <a:cs typeface="Aptos"/>
              </a:rPr>
              <a:t>3-</a:t>
            </a:r>
            <a:r>
              <a:rPr lang="en-US" sz="2800">
                <a:solidFill>
                  <a:schemeClr val="accent1"/>
                </a:solidFill>
                <a:latin typeface="Aptos"/>
                <a:ea typeface="Aptos"/>
                <a:cs typeface="Aptos"/>
              </a:rPr>
              <a:t>Project Explanation </a:t>
            </a:r>
            <a:br>
              <a:rPr lang="en-US" sz="2800">
                <a:solidFill>
                  <a:schemeClr val="accent1"/>
                </a:solidFill>
                <a:latin typeface="Aptos"/>
                <a:ea typeface="Aptos"/>
                <a:cs typeface="Aptos"/>
              </a:rPr>
            </a:br>
            <a:endParaRPr lang="en-US" sz="2800">
              <a:latin typeface="Aptos"/>
            </a:endParaRPr>
          </a:p>
        </p:txBody>
      </p:sp>
      <p:sp>
        <p:nvSpPr>
          <p:cNvPr id="597" name="Google Shape;597;p30"/>
          <p:cNvSpPr txBox="1">
            <a:spLocks noGrp="1"/>
          </p:cNvSpPr>
          <p:nvPr>
            <p:ph type="subTitle" idx="1"/>
          </p:nvPr>
        </p:nvSpPr>
        <p:spPr>
          <a:xfrm flipH="1">
            <a:off x="403564" y="734806"/>
            <a:ext cx="7875442" cy="3821204"/>
          </a:xfrm>
          <a:prstGeom prst="rect">
            <a:avLst/>
          </a:prstGeom>
        </p:spPr>
        <p:txBody>
          <a:bodyPr spcFirstLastPara="1" wrap="square" lIns="91425" tIns="91425" rIns="91425" bIns="91425" anchor="t" anchorCtr="0">
            <a:noAutofit/>
          </a:bodyPr>
          <a:lstStyle/>
          <a:p>
            <a:r>
              <a:rPr lang="en" sz="1800" dirty="0">
                <a:solidFill>
                  <a:srgbClr val="000000"/>
                </a:solidFill>
              </a:rPr>
              <a:t>The app is built using </a:t>
            </a:r>
            <a:r>
              <a:rPr lang="en" sz="1800" b="1" dirty="0">
                <a:solidFill>
                  <a:srgbClr val="000000"/>
                </a:solidFill>
              </a:rPr>
              <a:t>MVVM architecture</a:t>
            </a:r>
            <a:r>
              <a:rPr lang="en" sz="1800" dirty="0">
                <a:solidFill>
                  <a:srgbClr val="000000"/>
                </a:solidFill>
              </a:rPr>
              <a:t>, separating UI, business logic, and data handling.</a:t>
            </a:r>
            <a:endParaRPr lang="en" sz="1800" dirty="0"/>
          </a:p>
          <a:p>
            <a:r>
              <a:rPr lang="en" sz="1800" b="1" dirty="0">
                <a:solidFill>
                  <a:srgbClr val="000000"/>
                </a:solidFill>
              </a:rPr>
              <a:t>Home Screen:</a:t>
            </a:r>
            <a:r>
              <a:rPr lang="en" sz="1800" dirty="0">
                <a:solidFill>
                  <a:srgbClr val="000000"/>
                </a:solidFill>
              </a:rPr>
              <a:t> Displays featured products, offers, and categories</a:t>
            </a:r>
            <a:endParaRPr lang="en" sz="1800">
              <a:solidFill>
                <a:srgbClr val="000000"/>
              </a:solidFill>
            </a:endParaRPr>
          </a:p>
          <a:p>
            <a:r>
              <a:rPr lang="en" sz="1800" b="1" dirty="0">
                <a:solidFill>
                  <a:srgbClr val="000000"/>
                </a:solidFill>
              </a:rPr>
              <a:t>Categories Screen:</a:t>
            </a:r>
            <a:r>
              <a:rPr lang="en" sz="1800" dirty="0">
                <a:solidFill>
                  <a:srgbClr val="000000"/>
                </a:solidFill>
              </a:rPr>
              <a:t> Allows users to browse products by category, with offline fallback if the internet is not available.</a:t>
            </a:r>
            <a:endParaRPr lang="en" dirty="0"/>
          </a:p>
          <a:p>
            <a:r>
              <a:rPr lang="en" sz="1800" b="1" dirty="0">
                <a:solidFill>
                  <a:srgbClr val="000000"/>
                </a:solidFill>
              </a:rPr>
              <a:t>Product Cards:</a:t>
            </a:r>
            <a:r>
              <a:rPr lang="en" sz="1800" dirty="0">
                <a:solidFill>
                  <a:srgbClr val="000000"/>
                </a:solidFill>
              </a:rPr>
              <a:t> Show images, title, price, and discount, with options to add to cart.</a:t>
            </a:r>
            <a:endParaRPr lang="en-US" dirty="0"/>
          </a:p>
          <a:p>
            <a:r>
              <a:rPr lang="en" sz="1800" b="1" dirty="0">
                <a:solidFill>
                  <a:srgbClr val="000000"/>
                </a:solidFill>
              </a:rPr>
              <a:t>Cart &amp; Checkout:</a:t>
            </a:r>
            <a:r>
              <a:rPr lang="en" sz="1800" dirty="0">
                <a:solidFill>
                  <a:srgbClr val="000000"/>
                </a:solidFill>
              </a:rPr>
              <a:t> Users can view selected products, adjust quantities, and proceed to checkout.</a:t>
            </a:r>
            <a:endParaRPr lang="en" dirty="0"/>
          </a:p>
          <a:p>
            <a:r>
              <a:rPr lang="en" sz="1800" b="1" dirty="0">
                <a:solidFill>
                  <a:srgbClr val="000000"/>
                </a:solidFill>
              </a:rPr>
              <a:t>Offline &amp; Caching:</a:t>
            </a:r>
            <a:r>
              <a:rPr lang="en" sz="1800" dirty="0">
                <a:solidFill>
                  <a:srgbClr val="000000"/>
                </a:solidFill>
              </a:rPr>
              <a:t> </a:t>
            </a:r>
            <a:r>
              <a:rPr lang="en-US" sz="1800" dirty="0">
                <a:solidFill>
                  <a:srgbClr val="000000"/>
                </a:solidFill>
              </a:rPr>
              <a:t>Products and categories are stored locally, providing seamless experience during network issues.</a:t>
            </a:r>
            <a:endParaRPr lang="en-US" dirty="0"/>
          </a:p>
          <a:p>
            <a:r>
              <a:rPr lang="en-US" sz="1800" b="1" dirty="0">
                <a:solidFill>
                  <a:srgbClr val="000000"/>
                </a:solidFill>
              </a:rPr>
              <a:t>Technology </a:t>
            </a:r>
            <a:r>
              <a:rPr lang="en" sz="1800" b="1" dirty="0">
                <a:solidFill>
                  <a:srgbClr val="000000"/>
                </a:solidFill>
              </a:rPr>
              <a:t>Stack:</a:t>
            </a:r>
            <a:r>
              <a:rPr lang="en" sz="1800" dirty="0">
                <a:solidFill>
                  <a:srgbClr val="000000"/>
                </a:solidFill>
              </a:rPr>
              <a:t> Kotlin, Jetpack Compose, Retrofit, Coil, Room, Coroutines, StateFlow.</a:t>
            </a:r>
            <a:endParaRPr lang="en" dirty="0"/>
          </a:p>
          <a:p>
            <a:pPr marL="285750" lvl="0" indent="-285750" algn="l">
              <a:spcBef>
                <a:spcPts val="0"/>
              </a:spcBef>
              <a:spcAft>
                <a:spcPts val="0"/>
              </a:spcAft>
            </a:pPr>
            <a:endParaRPr lang="en" sz="1800" dirty="0">
              <a:solidFill>
                <a:srgbClr val="000000"/>
              </a:solidFill>
            </a:endParaRPr>
          </a:p>
        </p:txBody>
      </p:sp>
      <p:sp>
        <p:nvSpPr>
          <p:cNvPr id="599" name="Google Shape;599;p30"/>
          <p:cNvSpPr/>
          <p:nvPr/>
        </p:nvSpPr>
        <p:spPr>
          <a:xfrm rot="10800000">
            <a:off x="-75" y="4732750"/>
            <a:ext cx="7702500" cy="288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5" name="Google Shape;605;p31"/>
          <p:cNvSpPr/>
          <p:nvPr/>
        </p:nvSpPr>
        <p:spPr>
          <a:xfrm>
            <a:off x="8051595" y="1486865"/>
            <a:ext cx="262306" cy="50138"/>
          </a:xfrm>
          <a:custGeom>
            <a:avLst/>
            <a:gdLst/>
            <a:ahLst/>
            <a:cxnLst/>
            <a:rect l="l" t="t" r="r" b="b"/>
            <a:pathLst>
              <a:path w="6097" h="537" extrusionOk="0">
                <a:moveTo>
                  <a:pt x="155" y="1"/>
                </a:moveTo>
                <a:cubicBezTo>
                  <a:pt x="72" y="1"/>
                  <a:pt x="0" y="72"/>
                  <a:pt x="0" y="156"/>
                </a:cubicBezTo>
                <a:lnTo>
                  <a:pt x="0" y="382"/>
                </a:lnTo>
                <a:cubicBezTo>
                  <a:pt x="0" y="465"/>
                  <a:pt x="72" y="537"/>
                  <a:pt x="155" y="537"/>
                </a:cubicBezTo>
                <a:lnTo>
                  <a:pt x="5942" y="537"/>
                </a:lnTo>
                <a:cubicBezTo>
                  <a:pt x="6025" y="537"/>
                  <a:pt x="6096" y="465"/>
                  <a:pt x="6096" y="382"/>
                </a:cubicBezTo>
                <a:lnTo>
                  <a:pt x="6096" y="156"/>
                </a:lnTo>
                <a:cubicBezTo>
                  <a:pt x="6096" y="72"/>
                  <a:pt x="6025" y="1"/>
                  <a:pt x="59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7955386" y="1488459"/>
            <a:ext cx="46478" cy="54714"/>
          </a:xfrm>
          <a:custGeom>
            <a:avLst/>
            <a:gdLst/>
            <a:ahLst/>
            <a:cxnLst/>
            <a:rect l="l" t="t" r="r" b="b"/>
            <a:pathLst>
              <a:path w="811" h="810" extrusionOk="0">
                <a:moveTo>
                  <a:pt x="405" y="0"/>
                </a:moveTo>
                <a:cubicBezTo>
                  <a:pt x="179" y="0"/>
                  <a:pt x="1" y="179"/>
                  <a:pt x="1" y="405"/>
                </a:cubicBezTo>
                <a:cubicBezTo>
                  <a:pt x="1" y="631"/>
                  <a:pt x="179" y="810"/>
                  <a:pt x="405" y="810"/>
                </a:cubicBezTo>
                <a:cubicBezTo>
                  <a:pt x="632" y="810"/>
                  <a:pt x="810" y="631"/>
                  <a:pt x="810" y="405"/>
                </a:cubicBezTo>
                <a:cubicBezTo>
                  <a:pt x="810" y="179"/>
                  <a:pt x="632" y="0"/>
                  <a:pt x="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8128662" y="1404025"/>
            <a:ext cx="49008" cy="57291"/>
          </a:xfrm>
          <a:custGeom>
            <a:avLst/>
            <a:gdLst/>
            <a:ahLst/>
            <a:cxnLst/>
            <a:rect l="l" t="t" r="r" b="b"/>
            <a:pathLst>
              <a:path w="513" h="513" extrusionOk="0">
                <a:moveTo>
                  <a:pt x="263" y="0"/>
                </a:moveTo>
                <a:cubicBezTo>
                  <a:pt x="108" y="0"/>
                  <a:pt x="1" y="108"/>
                  <a:pt x="1" y="262"/>
                </a:cubicBezTo>
                <a:cubicBezTo>
                  <a:pt x="1" y="405"/>
                  <a:pt x="108" y="512"/>
                  <a:pt x="263" y="512"/>
                </a:cubicBezTo>
                <a:cubicBezTo>
                  <a:pt x="405" y="512"/>
                  <a:pt x="513" y="405"/>
                  <a:pt x="513" y="262"/>
                </a:cubicBezTo>
                <a:cubicBezTo>
                  <a:pt x="513" y="119"/>
                  <a:pt x="405" y="0"/>
                  <a:pt x="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p:cNvSpPr/>
          <p:nvPr/>
        </p:nvSpPr>
        <p:spPr>
          <a:xfrm>
            <a:off x="8018485" y="4892419"/>
            <a:ext cx="248318" cy="256601"/>
          </a:xfrm>
          <a:custGeom>
            <a:avLst/>
            <a:gdLst/>
            <a:ahLst/>
            <a:cxnLst/>
            <a:rect l="l" t="t" r="r" b="b"/>
            <a:pathLst>
              <a:path w="5800" h="5800" extrusionOk="0">
                <a:moveTo>
                  <a:pt x="2906" y="1"/>
                </a:moveTo>
                <a:cubicBezTo>
                  <a:pt x="1299" y="1"/>
                  <a:pt x="1" y="1299"/>
                  <a:pt x="1" y="2894"/>
                </a:cubicBezTo>
                <a:cubicBezTo>
                  <a:pt x="1" y="4501"/>
                  <a:pt x="1299" y="5799"/>
                  <a:pt x="2906" y="5799"/>
                </a:cubicBezTo>
                <a:cubicBezTo>
                  <a:pt x="4501" y="5799"/>
                  <a:pt x="5799" y="4501"/>
                  <a:pt x="5799" y="2894"/>
                </a:cubicBezTo>
                <a:cubicBezTo>
                  <a:pt x="5799" y="1299"/>
                  <a:pt x="4501" y="1"/>
                  <a:pt x="29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txBox="1">
            <a:spLocks noGrp="1"/>
          </p:cNvSpPr>
          <p:nvPr>
            <p:ph type="title" idx="2"/>
          </p:nvPr>
        </p:nvSpPr>
        <p:spPr>
          <a:xfrm>
            <a:off x="-396656" y="306401"/>
            <a:ext cx="12357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t>01</a:t>
            </a:r>
            <a:endParaRPr sz="1800"/>
          </a:p>
        </p:txBody>
      </p:sp>
      <p:sp>
        <p:nvSpPr>
          <p:cNvPr id="3" name="Title 2">
            <a:extLst>
              <a:ext uri="{FF2B5EF4-FFF2-40B4-BE49-F238E27FC236}">
                <a16:creationId xmlns:a16="http://schemas.microsoft.com/office/drawing/2014/main" id="{85360FD1-3382-3675-10C6-A271EDC40627}"/>
              </a:ext>
            </a:extLst>
          </p:cNvPr>
          <p:cNvSpPr>
            <a:spLocks noGrp="1"/>
          </p:cNvSpPr>
          <p:nvPr>
            <p:ph type="title"/>
          </p:nvPr>
        </p:nvSpPr>
        <p:spPr>
          <a:xfrm>
            <a:off x="158510" y="499984"/>
            <a:ext cx="6918077" cy="4643516"/>
          </a:xfrm>
        </p:spPr>
        <p:txBody>
          <a:bodyPr/>
          <a:lstStyle/>
          <a:p>
            <a:pPr marL="457200" indent="-304800"/>
            <a:r>
              <a:rPr lang="en" sz="2000" dirty="0">
                <a:solidFill>
                  <a:srgbClr val="000000"/>
                </a:solidFill>
                <a:latin typeface="Aptos"/>
              </a:rPr>
              <a:t>• Home Screen</a:t>
            </a:r>
            <a:br>
              <a:rPr lang="en" sz="2000" dirty="0">
                <a:solidFill>
                  <a:srgbClr val="000000"/>
                </a:solidFill>
                <a:latin typeface="Aptos"/>
              </a:rPr>
            </a:br>
            <a:endParaRPr lang="en-US" sz="2000" b="0" dirty="0">
              <a:latin typeface="Aptos"/>
            </a:endParaRPr>
          </a:p>
          <a:p>
            <a:pPr marL="457200" indent="-304800"/>
            <a:r>
              <a:rPr lang="en" sz="1400" dirty="0">
                <a:solidFill>
                  <a:srgbClr val="000000"/>
                </a:solidFill>
                <a:latin typeface="Aptos"/>
              </a:rPr>
              <a:t>1. Offers Slider (Auto Image Carousel)</a:t>
            </a:r>
            <a:endParaRPr lang="en" sz="1400" b="0" dirty="0">
              <a:latin typeface="Aptos"/>
            </a:endParaRPr>
          </a:p>
          <a:p>
            <a:pPr marL="457200" indent="-304800"/>
            <a:r>
              <a:rPr lang="en" sz="1400" b="0" dirty="0">
                <a:solidFill>
                  <a:srgbClr val="000000"/>
                </a:solidFill>
                <a:latin typeface="Aptos"/>
              </a:rPr>
              <a:t>We implemented an offers slider that automatically displays promotional banners one after another.</a:t>
            </a:r>
            <a:endParaRPr lang="en" sz="1400" b="0" dirty="0">
              <a:latin typeface="Aptos"/>
            </a:endParaRPr>
          </a:p>
          <a:p>
            <a:pPr marL="457200" indent="-304800"/>
            <a:r>
              <a:rPr lang="en" sz="1400" dirty="0">
                <a:solidFill>
                  <a:srgbClr val="000000"/>
                </a:solidFill>
                <a:latin typeface="Aptos"/>
              </a:rPr>
              <a:t>2. Categories Section</a:t>
            </a:r>
            <a:endParaRPr lang="en" sz="1400" b="0" dirty="0">
              <a:latin typeface="Aptos"/>
            </a:endParaRPr>
          </a:p>
          <a:p>
            <a:pPr marL="457200" indent="-304800"/>
            <a:r>
              <a:rPr lang="en" sz="1600" b="0" dirty="0">
                <a:solidFill>
                  <a:srgbClr val="000000"/>
                </a:solidFill>
                <a:latin typeface="Aptos"/>
              </a:rPr>
              <a:t> display all available categories. This helps users quickly explore the type of products they want. </a:t>
            </a:r>
            <a:endParaRPr lang="en" sz="1600" b="0" dirty="0">
              <a:latin typeface="Aptos"/>
            </a:endParaRPr>
          </a:p>
          <a:p>
            <a:pPr marL="457200" indent="-304800"/>
            <a:r>
              <a:rPr lang="en" sz="1600" b="0" dirty="0">
                <a:solidFill>
                  <a:srgbClr val="000000"/>
                </a:solidFill>
                <a:latin typeface="Aptos"/>
              </a:rPr>
              <a:t>Categories come from Remote API with Local Room fallback.</a:t>
            </a:r>
            <a:endParaRPr lang="en-US" sz="1600" b="0" dirty="0">
              <a:latin typeface="Aptos"/>
            </a:endParaRPr>
          </a:p>
          <a:p>
            <a:pPr marL="457200" indent="-304800"/>
            <a:r>
              <a:rPr lang="en" sz="1600" b="0" dirty="0">
                <a:solidFill>
                  <a:srgbClr val="000000"/>
                </a:solidFill>
                <a:latin typeface="Aptos"/>
              </a:rPr>
              <a:t>If the internet is not available, categories still load from the local database.</a:t>
            </a:r>
            <a:endParaRPr lang="en-US" sz="1600" b="0" dirty="0">
              <a:latin typeface="Aptos"/>
            </a:endParaRPr>
          </a:p>
          <a:p>
            <a:pPr marL="457200" indent="-304800"/>
            <a:r>
              <a:rPr lang="en" sz="1400" dirty="0">
                <a:solidFill>
                  <a:srgbClr val="000000"/>
                </a:solidFill>
                <a:latin typeface="Asap"/>
              </a:rPr>
              <a:t>3. Featured Products Preview</a:t>
            </a:r>
            <a:endParaRPr lang="en-US" sz="1400" b="0" dirty="0">
              <a:latin typeface="Asap"/>
            </a:endParaRPr>
          </a:p>
          <a:p>
            <a:pPr marL="457200" indent="-304800"/>
            <a:r>
              <a:rPr lang="en" sz="1600" b="0" dirty="0">
                <a:solidFill>
                  <a:srgbClr val="000000"/>
                </a:solidFill>
                <a:latin typeface="Aptos"/>
              </a:rPr>
              <a:t> show a preview of recommended or featured products from different categories.</a:t>
            </a:r>
            <a:br>
              <a:rPr lang="en" sz="1600" b="0" dirty="0">
                <a:solidFill>
                  <a:srgbClr val="000000"/>
                </a:solidFill>
                <a:latin typeface="Aptos"/>
              </a:rPr>
            </a:br>
            <a:r>
              <a:rPr lang="en" sz="1600" b="0" dirty="0">
                <a:solidFill>
                  <a:srgbClr val="000000"/>
                </a:solidFill>
                <a:latin typeface="Aptos"/>
              </a:rPr>
              <a:t> This allows the user to browse products quickly without needing to open each category.</a:t>
            </a:r>
            <a:endParaRPr lang="en-US" sz="1600" b="0" dirty="0">
              <a:latin typeface="Aptos"/>
            </a:endParaRPr>
          </a:p>
        </p:txBody>
      </p:sp>
      <p:sp>
        <p:nvSpPr>
          <p:cNvPr id="4" name="TextBox 3">
            <a:extLst>
              <a:ext uri="{FF2B5EF4-FFF2-40B4-BE49-F238E27FC236}">
                <a16:creationId xmlns:a16="http://schemas.microsoft.com/office/drawing/2014/main" id="{B57B5FEC-616E-F60F-E58F-070DCF5DA211}"/>
              </a:ext>
            </a:extLst>
          </p:cNvPr>
          <p:cNvSpPr txBox="1"/>
          <p:nvPr/>
        </p:nvSpPr>
        <p:spPr>
          <a:xfrm>
            <a:off x="3419864" y="47561"/>
            <a:ext cx="2743200"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a:solidFill>
                  <a:schemeClr val="tx1"/>
                </a:solidFill>
              </a:rPr>
              <a:t>4-</a:t>
            </a:r>
            <a:r>
              <a:rPr lang="en-US" sz="2800" b="1">
                <a:solidFill>
                  <a:schemeClr val="accent1"/>
                </a:solidFill>
              </a:rPr>
              <a:t>Key Features</a:t>
            </a:r>
          </a:p>
        </p:txBody>
      </p:sp>
      <p:pic>
        <p:nvPicPr>
          <p:cNvPr id="7" name="Picture 6">
            <a:extLst>
              <a:ext uri="{FF2B5EF4-FFF2-40B4-BE49-F238E27FC236}">
                <a16:creationId xmlns:a16="http://schemas.microsoft.com/office/drawing/2014/main" id="{9084CAD4-3C4F-C3F3-F5C5-84A4BEC14580}"/>
              </a:ext>
            </a:extLst>
          </p:cNvPr>
          <p:cNvPicPr>
            <a:picLocks noChangeAspect="1"/>
          </p:cNvPicPr>
          <p:nvPr/>
        </p:nvPicPr>
        <p:blipFill>
          <a:blip r:embed="rId3"/>
          <a:stretch>
            <a:fillRect/>
          </a:stretch>
        </p:blipFill>
        <p:spPr>
          <a:xfrm>
            <a:off x="6980503" y="499984"/>
            <a:ext cx="2017954" cy="43924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96" name="Google Shape;696;p32"/>
          <p:cNvSpPr txBox="1">
            <a:spLocks noGrp="1"/>
          </p:cNvSpPr>
          <p:nvPr>
            <p:ph type="title"/>
          </p:nvPr>
        </p:nvSpPr>
        <p:spPr>
          <a:xfrm>
            <a:off x="2625000" y="88873"/>
            <a:ext cx="2908371" cy="398766"/>
          </a:xfrm>
          <a:prstGeom prst="rect">
            <a:avLst/>
          </a:prstGeom>
        </p:spPr>
        <p:txBody>
          <a:bodyPr spcFirstLastPara="1" wrap="square" lIns="91425" tIns="91425" rIns="91425" bIns="91425" anchor="t" anchorCtr="0">
            <a:noAutofit/>
          </a:bodyPr>
          <a:lstStyle/>
          <a:p>
            <a:r>
              <a:rPr lang="en" sz="2000" dirty="0">
                <a:solidFill>
                  <a:srgbClr val="E5241A"/>
                </a:solidFill>
              </a:rPr>
              <a:t>02  </a:t>
            </a:r>
            <a:r>
              <a:rPr lang="en" sz="2000" dirty="0">
                <a:solidFill>
                  <a:srgbClr val="000000"/>
                </a:solidFill>
                <a:latin typeface="Aptos"/>
              </a:rPr>
              <a:t>• Categories Screen</a:t>
            </a:r>
            <a:endParaRPr lang="en-US" sz="2000" dirty="0"/>
          </a:p>
          <a:p>
            <a:pPr marL="0" lvl="0" indent="0" algn="ctr">
              <a:spcBef>
                <a:spcPts val="0"/>
              </a:spcBef>
              <a:spcAft>
                <a:spcPts val="0"/>
              </a:spcAft>
              <a:buNone/>
            </a:pPr>
            <a:endParaRPr lang="en" dirty="0"/>
          </a:p>
        </p:txBody>
      </p:sp>
      <p:sp>
        <p:nvSpPr>
          <p:cNvPr id="697" name="Google Shape;697;p32"/>
          <p:cNvSpPr txBox="1">
            <a:spLocks noGrp="1"/>
          </p:cNvSpPr>
          <p:nvPr>
            <p:ph type="subTitle" idx="1"/>
          </p:nvPr>
        </p:nvSpPr>
        <p:spPr>
          <a:xfrm>
            <a:off x="2479418" y="483297"/>
            <a:ext cx="5877260" cy="2956681"/>
          </a:xfrm>
          <a:prstGeom prst="rect">
            <a:avLst/>
          </a:prstGeom>
        </p:spPr>
        <p:txBody>
          <a:bodyPr spcFirstLastPara="1" wrap="square" lIns="91425" tIns="91425" rIns="91425" bIns="91425" anchor="t" anchorCtr="0">
            <a:noAutofit/>
          </a:bodyPr>
          <a:lstStyle/>
          <a:p>
            <a:pPr marL="0" indent="0"/>
            <a:endParaRPr lang="en" dirty="0"/>
          </a:p>
          <a:p>
            <a:r>
              <a:rPr lang="en" sz="4000" b="1" dirty="0">
                <a:solidFill>
                  <a:srgbClr val="000000"/>
                </a:solidFill>
                <a:latin typeface="Asap" panose="020B0604020202020204" charset="0"/>
                <a:ea typeface="Roboto Condensed"/>
                <a:cs typeface="Roboto Condensed"/>
              </a:rPr>
              <a:t>.</a:t>
            </a:r>
            <a:r>
              <a:rPr lang="en" sz="1600" dirty="0">
                <a:solidFill>
                  <a:srgbClr val="000000"/>
                </a:solidFill>
                <a:latin typeface="Asap" panose="020B0604020202020204" charset="0"/>
                <a:ea typeface="Roboto Condensed"/>
                <a:cs typeface="Roboto Condensed"/>
              </a:rPr>
              <a:t>The Categories feature retrieves the full list of product categories from the remote API. If the network is unavailable, the application automatically falls back to the local Room database, ensuring smooth offline support.</a:t>
            </a:r>
            <a:br>
              <a:rPr lang="en" sz="1600" dirty="0">
                <a:solidFill>
                  <a:srgbClr val="000000"/>
                </a:solidFill>
                <a:latin typeface="Asap" panose="020B0604020202020204" charset="0"/>
                <a:ea typeface="Roboto Condensed"/>
                <a:cs typeface="Roboto Condensed"/>
              </a:rPr>
            </a:br>
            <a:r>
              <a:rPr lang="en" sz="1600" dirty="0">
                <a:solidFill>
                  <a:srgbClr val="000000"/>
                </a:solidFill>
                <a:latin typeface="Asap" panose="020B0604020202020204" charset="0"/>
                <a:ea typeface="Roboto Condensed"/>
                <a:cs typeface="Roboto Condensed"/>
              </a:rPr>
              <a:t> Categories are displayed in a clean grid UI using Jetpack Compose. Each category shows an image and a name, and once a category is selected, its name is saved in the ViewModel to trigger loading relevant products.</a:t>
            </a:r>
            <a:endParaRPr lang="en" sz="1600" dirty="0">
              <a:latin typeface="Asap" panose="020B0604020202020204" charset="0"/>
            </a:endParaRPr>
          </a:p>
          <a:p>
            <a:pPr marL="0" lvl="0" indent="0" algn="l">
              <a:spcBef>
                <a:spcPts val="0"/>
              </a:spcBef>
              <a:spcAft>
                <a:spcPts val="0"/>
              </a:spcAft>
              <a:buNone/>
            </a:pPr>
            <a:endParaRPr lang="en" sz="1800" b="1" dirty="0">
              <a:solidFill>
                <a:srgbClr val="E5241A"/>
              </a:solidFill>
              <a:latin typeface="Roboto Condensed"/>
              <a:ea typeface="Roboto Condensed"/>
              <a:cs typeface="Roboto Condensed"/>
            </a:endParaRPr>
          </a:p>
        </p:txBody>
      </p:sp>
      <p:pic>
        <p:nvPicPr>
          <p:cNvPr id="5" name="Picture 4">
            <a:extLst>
              <a:ext uri="{FF2B5EF4-FFF2-40B4-BE49-F238E27FC236}">
                <a16:creationId xmlns:a16="http://schemas.microsoft.com/office/drawing/2014/main" id="{8C980F38-D537-8A35-31AB-AC9B000BCA97}"/>
              </a:ext>
            </a:extLst>
          </p:cNvPr>
          <p:cNvPicPr>
            <a:picLocks noChangeAspect="1"/>
          </p:cNvPicPr>
          <p:nvPr/>
        </p:nvPicPr>
        <p:blipFill>
          <a:blip r:embed="rId3"/>
          <a:stretch>
            <a:fillRect/>
          </a:stretch>
        </p:blipFill>
        <p:spPr>
          <a:xfrm>
            <a:off x="365442" y="288256"/>
            <a:ext cx="2259558" cy="452628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7" name="Google Shape;757;p33"/>
          <p:cNvSpPr txBox="1">
            <a:spLocks noGrp="1"/>
          </p:cNvSpPr>
          <p:nvPr>
            <p:ph type="subTitle" idx="1"/>
          </p:nvPr>
        </p:nvSpPr>
        <p:spPr>
          <a:xfrm>
            <a:off x="302559" y="322393"/>
            <a:ext cx="6212430" cy="3666789"/>
          </a:xfrm>
          <a:prstGeom prst="rect">
            <a:avLst/>
          </a:prstGeom>
        </p:spPr>
        <p:txBody>
          <a:bodyPr spcFirstLastPara="1" wrap="square" lIns="91425" tIns="91425" rIns="91425" bIns="91425" anchor="t" anchorCtr="0">
            <a:noAutofit/>
          </a:bodyPr>
          <a:lstStyle/>
          <a:p>
            <a:pPr algn="l"/>
            <a:r>
              <a:rPr lang="en" sz="2000" b="1" dirty="0">
                <a:solidFill>
                  <a:srgbClr val="E5241A"/>
                </a:solidFill>
                <a:latin typeface="Roboto Condensed"/>
                <a:ea typeface="Roboto Condensed"/>
                <a:cs typeface="Roboto Condensed"/>
              </a:rPr>
              <a:t>       03 </a:t>
            </a:r>
            <a:r>
              <a:rPr lang="en" sz="2000" dirty="0">
                <a:solidFill>
                  <a:srgbClr val="000000"/>
                </a:solidFill>
                <a:latin typeface="Aptos"/>
              </a:rPr>
              <a:t>•</a:t>
            </a:r>
            <a:r>
              <a:rPr lang="en" sz="2000" b="1" dirty="0">
                <a:solidFill>
                  <a:srgbClr val="000000"/>
                </a:solidFill>
                <a:latin typeface="Aptos"/>
              </a:rPr>
              <a:t> Products Screen</a:t>
            </a:r>
            <a:endParaRPr lang="en-US" dirty="0"/>
          </a:p>
          <a:p>
            <a:pPr algn="l"/>
            <a:r>
              <a:rPr lang="en" sz="4000" b="1">
                <a:solidFill>
                  <a:srgbClr val="000000"/>
                </a:solidFill>
                <a:ea typeface="Roboto Condensed"/>
                <a:cs typeface="Roboto Condensed"/>
              </a:rPr>
              <a:t>  . </a:t>
            </a:r>
            <a:r>
              <a:rPr lang="en" sz="1800">
                <a:solidFill>
                  <a:srgbClr val="000000"/>
                </a:solidFill>
              </a:rPr>
              <a:t>After selecting a category, the system loads all products from the remote API and filters them based on the chosen category name.  </a:t>
            </a:r>
            <a:endParaRPr lang="en-US">
              <a:solidFill>
                <a:srgbClr val="231615"/>
              </a:solidFill>
            </a:endParaRPr>
          </a:p>
          <a:p>
            <a:pPr algn="l"/>
            <a:r>
              <a:rPr lang="en" sz="1800">
                <a:solidFill>
                  <a:srgbClr val="000000"/>
                </a:solidFill>
              </a:rPr>
              <a:t>      The </a:t>
            </a:r>
            <a:r>
              <a:rPr lang="en" sz="1800" err="1">
                <a:solidFill>
                  <a:srgbClr val="000000"/>
                </a:solidFill>
              </a:rPr>
              <a:t>ViewModel</a:t>
            </a:r>
            <a:r>
              <a:rPr lang="en" sz="1800">
                <a:solidFill>
                  <a:srgbClr val="000000"/>
                </a:solidFill>
              </a:rPr>
              <a:t> manages loading states and data flow, ensuring the UI updates immediately.</a:t>
            </a:r>
            <a:br>
              <a:rPr lang="en" sz="1800">
                <a:latin typeface="Asap" panose="020B0604020202020204" charset="0"/>
              </a:rPr>
            </a:br>
            <a:r>
              <a:rPr lang="en" sz="1800">
                <a:solidFill>
                  <a:srgbClr val="000000"/>
                </a:solidFill>
              </a:rPr>
              <a:t> Products are displayed in a separate screen, and each item supports a "favorite" toggle for wishlist functionality.</a:t>
            </a:r>
            <a:endParaRPr lang="en-US"/>
          </a:p>
          <a:p>
            <a:pPr algn="l"/>
            <a:endParaRPr lang="en" sz="1800" b="1" dirty="0">
              <a:solidFill>
                <a:srgbClr val="000000"/>
              </a:solidFill>
              <a:latin typeface="Aptos"/>
            </a:endParaRPr>
          </a:p>
          <a:p>
            <a:pPr marL="0" indent="0"/>
            <a:endParaRPr lang="en" dirty="0"/>
          </a:p>
        </p:txBody>
      </p:sp>
      <p:pic>
        <p:nvPicPr>
          <p:cNvPr id="3" name="Picture 2">
            <a:extLst>
              <a:ext uri="{FF2B5EF4-FFF2-40B4-BE49-F238E27FC236}">
                <a16:creationId xmlns:a16="http://schemas.microsoft.com/office/drawing/2014/main" id="{71BC8227-14AE-03D5-EDF0-28C9FDBC5338}"/>
              </a:ext>
            </a:extLst>
          </p:cNvPr>
          <p:cNvPicPr>
            <a:picLocks noChangeAspect="1"/>
          </p:cNvPicPr>
          <p:nvPr/>
        </p:nvPicPr>
        <p:blipFill>
          <a:blip r:embed="rId3"/>
          <a:stretch>
            <a:fillRect/>
          </a:stretch>
        </p:blipFill>
        <p:spPr>
          <a:xfrm>
            <a:off x="6655828" y="171371"/>
            <a:ext cx="2425353" cy="4674949"/>
          </a:xfrm>
          <a:prstGeom prst="round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6"/>
        <p:cNvGrpSpPr/>
        <p:nvPr/>
      </p:nvGrpSpPr>
      <p:grpSpPr>
        <a:xfrm>
          <a:off x="0" y="0"/>
          <a:ext cx="0" cy="0"/>
          <a:chOff x="0" y="0"/>
          <a:chExt cx="0" cy="0"/>
        </a:xfrm>
      </p:grpSpPr>
      <p:sp>
        <p:nvSpPr>
          <p:cNvPr id="4" name="TextBox 3">
            <a:extLst>
              <a:ext uri="{FF2B5EF4-FFF2-40B4-BE49-F238E27FC236}">
                <a16:creationId xmlns:a16="http://schemas.microsoft.com/office/drawing/2014/main" id="{7D1FBCD4-39DF-9C3E-CF1F-89D35A7E8F3E}"/>
              </a:ext>
            </a:extLst>
          </p:cNvPr>
          <p:cNvSpPr txBox="1"/>
          <p:nvPr/>
        </p:nvSpPr>
        <p:spPr>
          <a:xfrm>
            <a:off x="610720" y="213136"/>
            <a:ext cx="5729120" cy="2638589"/>
          </a:xfrm>
          <a:prstGeom prst="rect">
            <a:avLst/>
          </a:prstGeom>
          <a:noFill/>
        </p:spPr>
        <p:txBody>
          <a:bodyPr wrap="square" rtlCol="0">
            <a:spAutoFit/>
          </a:bodyPr>
          <a:lstStyle/>
          <a:p>
            <a:r>
              <a:rPr lang="en" sz="1600" b="1" dirty="0">
                <a:solidFill>
                  <a:srgbClr val="E5241A"/>
                </a:solidFill>
                <a:latin typeface="Roboto Condensed"/>
                <a:ea typeface="Roboto Condensed"/>
                <a:cs typeface="Roboto Condensed"/>
              </a:rPr>
              <a:t> 04 </a:t>
            </a:r>
            <a:r>
              <a:rPr lang="en" sz="1600" dirty="0">
                <a:latin typeface="Aptos"/>
              </a:rPr>
              <a:t>•</a:t>
            </a:r>
            <a:r>
              <a:rPr lang="en" sz="1600" b="1" dirty="0">
                <a:latin typeface="Aptos"/>
              </a:rPr>
              <a:t> Details Screen</a:t>
            </a:r>
          </a:p>
          <a:p>
            <a:endParaRPr lang="en" sz="1600" dirty="0"/>
          </a:p>
          <a:p>
            <a:r>
              <a:rPr lang="en" sz="1600" dirty="0"/>
              <a:t>  </a:t>
            </a:r>
            <a:r>
              <a:rPr lang="en" sz="1600" dirty="0">
                <a:latin typeface="Asap" panose="020B0604020202020204" charset="0"/>
              </a:rPr>
              <a:t>🔹 </a:t>
            </a:r>
            <a:r>
              <a:rPr lang="en" sz="1600" b="1" dirty="0">
                <a:latin typeface="Asap" panose="020B0604020202020204" charset="0"/>
              </a:rPr>
              <a:t>Product Information:</a:t>
            </a:r>
            <a:r>
              <a:rPr lang="en" sz="1600" dirty="0">
                <a:latin typeface="Asap" panose="020B0604020202020204" charset="0"/>
              </a:rPr>
              <a:t> Shows </a:t>
            </a:r>
            <a:r>
              <a:rPr lang="en" sz="1600" b="1" dirty="0">
                <a:latin typeface="Asap" panose="020B0604020202020204" charset="0"/>
              </a:rPr>
              <a:t>title, price, description, ratings, and reviews</a:t>
            </a:r>
            <a:r>
              <a:rPr lang="en" sz="1600" dirty="0">
                <a:latin typeface="Asap" panose="020B0604020202020204" charset="0"/>
              </a:rPr>
              <a:t>, giving the user all necessary details.</a:t>
            </a:r>
          </a:p>
          <a:p>
            <a:endParaRPr lang="en" sz="1600" dirty="0">
              <a:latin typeface="Asap" panose="020B0604020202020204" charset="0"/>
            </a:endParaRPr>
          </a:p>
          <a:p>
            <a:r>
              <a:rPr lang="en" sz="1600" dirty="0">
                <a:latin typeface="Asap" panose="020B0604020202020204" charset="0"/>
              </a:rPr>
              <a:t> 🔹 </a:t>
            </a:r>
            <a:r>
              <a:rPr lang="en" sz="1600" b="1" dirty="0">
                <a:latin typeface="Asap" panose="020B0604020202020204" charset="0"/>
              </a:rPr>
              <a:t>Quantity Selector:</a:t>
            </a:r>
            <a:r>
              <a:rPr lang="en" sz="1600" dirty="0">
                <a:latin typeface="Asap" panose="020B0604020202020204" charset="0"/>
              </a:rPr>
              <a:t> Allows users to </a:t>
            </a:r>
            <a:r>
              <a:rPr lang="en" sz="1600" b="1" dirty="0">
                <a:latin typeface="Asap" panose="020B0604020202020204" charset="0"/>
              </a:rPr>
              <a:t>choose the number of items</a:t>
            </a:r>
            <a:r>
              <a:rPr lang="en" sz="1600" dirty="0">
                <a:latin typeface="Asap" panose="020B0604020202020204" charset="0"/>
              </a:rPr>
              <a:t> they want to purchase before adding to cart.</a:t>
            </a:r>
          </a:p>
          <a:p>
            <a:br>
              <a:rPr lang="en" sz="1600" dirty="0">
                <a:latin typeface="Asap" panose="020B0604020202020204" charset="0"/>
              </a:rPr>
            </a:br>
            <a:r>
              <a:rPr lang="en" sz="1600" dirty="0">
                <a:latin typeface="Asap" panose="020B0604020202020204" charset="0"/>
              </a:rPr>
              <a:t> 🔹 </a:t>
            </a:r>
            <a:r>
              <a:rPr lang="en" sz="1600" b="1" dirty="0">
                <a:latin typeface="Asap" panose="020B0604020202020204" charset="0"/>
              </a:rPr>
              <a:t>Add to Cart &amp; Wishlist:</a:t>
            </a:r>
            <a:r>
              <a:rPr lang="en" sz="1600" dirty="0">
                <a:latin typeface="Asap" panose="020B0604020202020204" charset="0"/>
              </a:rPr>
              <a:t> Quick </a:t>
            </a:r>
            <a:r>
              <a:rPr lang="en" sz="1600" b="1" dirty="0">
                <a:latin typeface="Asap" panose="020B0604020202020204" charset="0"/>
              </a:rPr>
              <a:t>buttons for adding to cart or saving to wishlist</a:t>
            </a:r>
            <a:r>
              <a:rPr lang="en" sz="1600" dirty="0">
                <a:latin typeface="Asap" panose="020B0604020202020204" charset="0"/>
              </a:rPr>
              <a:t> for later purchase.</a:t>
            </a:r>
            <a:endParaRPr lang="en-US" sz="1600" dirty="0">
              <a:latin typeface="Asap" panose="020B0604020202020204" charset="0"/>
            </a:endParaRPr>
          </a:p>
        </p:txBody>
      </p:sp>
      <p:pic>
        <p:nvPicPr>
          <p:cNvPr id="7" name="Picture 6">
            <a:extLst>
              <a:ext uri="{FF2B5EF4-FFF2-40B4-BE49-F238E27FC236}">
                <a16:creationId xmlns:a16="http://schemas.microsoft.com/office/drawing/2014/main" id="{26CE9E7A-0915-B0DE-7395-25A5E3F5DEE2}"/>
              </a:ext>
            </a:extLst>
          </p:cNvPr>
          <p:cNvPicPr>
            <a:picLocks noChangeAspect="1"/>
          </p:cNvPicPr>
          <p:nvPr/>
        </p:nvPicPr>
        <p:blipFill>
          <a:blip r:embed="rId3"/>
          <a:stretch>
            <a:fillRect/>
          </a:stretch>
        </p:blipFill>
        <p:spPr>
          <a:xfrm>
            <a:off x="6439219" y="327212"/>
            <a:ext cx="2130624" cy="448907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09">
          <a:extLst>
            <a:ext uri="{FF2B5EF4-FFF2-40B4-BE49-F238E27FC236}">
              <a16:creationId xmlns:a16="http://schemas.microsoft.com/office/drawing/2014/main" id="{AEF9AD5A-4798-AD98-58DC-12C7EF2508C5}"/>
            </a:ext>
          </a:extLst>
        </p:cNvPr>
        <p:cNvGrpSpPr/>
        <p:nvPr/>
      </p:nvGrpSpPr>
      <p:grpSpPr>
        <a:xfrm>
          <a:off x="0" y="0"/>
          <a:ext cx="0" cy="0"/>
          <a:chOff x="0" y="0"/>
          <a:chExt cx="0" cy="0"/>
        </a:xfrm>
      </p:grpSpPr>
      <p:sp>
        <p:nvSpPr>
          <p:cNvPr id="2" name="Google Shape;1144;p46">
            <a:extLst>
              <a:ext uri="{FF2B5EF4-FFF2-40B4-BE49-F238E27FC236}">
                <a16:creationId xmlns:a16="http://schemas.microsoft.com/office/drawing/2014/main" id="{854272A1-5929-85E7-2EF7-414169015052}"/>
              </a:ext>
            </a:extLst>
          </p:cNvPr>
          <p:cNvSpPr/>
          <p:nvPr/>
        </p:nvSpPr>
        <p:spPr>
          <a:xfrm>
            <a:off x="-3670375" y="1869200"/>
            <a:ext cx="5469600" cy="54696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0974DE55-E189-D059-80F1-8E78016A3C35}"/>
              </a:ext>
            </a:extLst>
          </p:cNvPr>
          <p:cNvSpPr txBox="1"/>
          <p:nvPr/>
        </p:nvSpPr>
        <p:spPr>
          <a:xfrm>
            <a:off x="660400" y="355600"/>
            <a:ext cx="7953829" cy="4647426"/>
          </a:xfrm>
          <a:prstGeom prst="rect">
            <a:avLst/>
          </a:prstGeom>
          <a:noFill/>
        </p:spPr>
        <p:txBody>
          <a:bodyPr wrap="square" lIns="91440" tIns="45720" rIns="91440" bIns="45720" rtlCol="0" anchor="t">
            <a:spAutoFit/>
          </a:bodyPr>
          <a:lstStyle/>
          <a:p>
            <a:r>
              <a:rPr lang="en" sz="1800" b="1" dirty="0">
                <a:solidFill>
                  <a:srgbClr val="E5241A"/>
                </a:solidFill>
                <a:latin typeface="Roboto Condensed" panose="02000000000000000000" pitchFamily="2" charset="0"/>
                <a:ea typeface="Roboto Condensed" panose="02000000000000000000" pitchFamily="2" charset="0"/>
                <a:cs typeface="Roboto Condensed" panose="02000000000000000000" pitchFamily="2" charset="0"/>
              </a:rPr>
              <a:t>05</a:t>
            </a:r>
            <a:r>
              <a:rPr lang="en" sz="1800" dirty="0">
                <a:solidFill>
                  <a:srgbClr val="E5241A"/>
                </a:solidFill>
              </a:rPr>
              <a:t> </a:t>
            </a:r>
            <a:r>
              <a:rPr lang="en-US" sz="1800" b="1" dirty="0">
                <a:latin typeface="Aptos"/>
              </a:rPr>
              <a:t>• Checkout</a:t>
            </a:r>
            <a:endParaRPr lang="en-US" dirty="0"/>
          </a:p>
          <a:p>
            <a:endParaRPr lang="en-US" dirty="0">
              <a:latin typeface="Asap" panose="020B0604020202020204" charset="0"/>
            </a:endParaRPr>
          </a:p>
          <a:p>
            <a:pPr algn="just"/>
            <a:r>
              <a:rPr lang="en-US" sz="1800" b="1" dirty="0">
                <a:latin typeface="Asap" panose="020B0604020202020204" charset="0"/>
              </a:rPr>
              <a:t>1. Cart Screen</a:t>
            </a:r>
          </a:p>
          <a:p>
            <a:pPr algn="just"/>
            <a:r>
              <a:rPr lang="en-US" dirty="0">
                <a:latin typeface="Asap" panose="020B0604020202020204" charset="0"/>
              </a:rPr>
              <a:t>· Full cart management UI with product listing</a:t>
            </a:r>
          </a:p>
          <a:p>
            <a:pPr algn="just"/>
            <a:r>
              <a:rPr lang="en-US" dirty="0">
                <a:latin typeface="Asap" panose="020B0604020202020204" charset="0"/>
              </a:rPr>
              <a:t>· Interactive quantity controls (+/- buttons)</a:t>
            </a:r>
          </a:p>
          <a:p>
            <a:pPr algn="just"/>
            <a:r>
              <a:rPr lang="en-US" dirty="0">
                <a:latin typeface="Asap" panose="020B0604020202020204" charset="0"/>
              </a:rPr>
              <a:t>· Real-time order summary &amp; total calculation</a:t>
            </a:r>
          </a:p>
          <a:p>
            <a:pPr algn="just"/>
            <a:r>
              <a:rPr lang="en-US" dirty="0">
                <a:latin typeface="Asap" panose="020B0604020202020204" charset="0"/>
              </a:rPr>
              <a:t>· Direct Room Database integration</a:t>
            </a:r>
          </a:p>
          <a:p>
            <a:pPr algn="just"/>
            <a:endParaRPr lang="en-US" dirty="0">
              <a:latin typeface="Asap" panose="020B0604020202020204" charset="0"/>
            </a:endParaRPr>
          </a:p>
          <a:p>
            <a:pPr algn="just"/>
            <a:r>
              <a:rPr lang="en-US" sz="1800" b="1" dirty="0">
                <a:latin typeface="Asap" panose="020B0604020202020204" charset="0"/>
              </a:rPr>
              <a:t>2. Payment Screen</a:t>
            </a:r>
          </a:p>
          <a:p>
            <a:pPr algn="just"/>
            <a:r>
              <a:rPr lang="en-US" dirty="0">
                <a:latin typeface="Asap" panose="020B0604020202020204" charset="0"/>
              </a:rPr>
              <a:t>· Secure payment form with all required fields</a:t>
            </a:r>
          </a:p>
          <a:p>
            <a:pPr algn="just"/>
            <a:r>
              <a:rPr lang="en-US" dirty="0">
                <a:latin typeface="Asap" panose="020B0604020202020204" charset="0"/>
              </a:rPr>
              <a:t>· Smart validation (card, expiry, CVV, phone)</a:t>
            </a:r>
          </a:p>
          <a:p>
            <a:pPr algn="just"/>
            <a:r>
              <a:rPr lang="en-US" dirty="0">
                <a:latin typeface="Asap" panose="020B0604020202020204" charset="0"/>
              </a:rPr>
              <a:t>· Clean UX with error feedback</a:t>
            </a:r>
          </a:p>
          <a:p>
            <a:pPr algn="just"/>
            <a:r>
              <a:rPr lang="en-US" dirty="0">
                <a:latin typeface="Asap" panose="020B0604020202020204" charset="0"/>
              </a:rPr>
              <a:t>· Large "Confirm" button for easy tapping</a:t>
            </a:r>
          </a:p>
          <a:p>
            <a:pPr algn="just"/>
            <a:endParaRPr lang="en-US" b="1" dirty="0">
              <a:latin typeface="Asap" panose="020B0604020202020204" charset="0"/>
            </a:endParaRPr>
          </a:p>
          <a:p>
            <a:pPr algn="just"/>
            <a:r>
              <a:rPr lang="en-US" sz="1800" b="1" dirty="0">
                <a:latin typeface="Asap" panose="020B0604020202020204" charset="0"/>
              </a:rPr>
              <a:t>3. Checkout Flow</a:t>
            </a:r>
          </a:p>
          <a:p>
            <a:pPr algn="just"/>
            <a:r>
              <a:rPr lang="en-US" dirty="0">
                <a:latin typeface="Asap"/>
              </a:rPr>
              <a:t>· Complete MVVM architecture with </a:t>
            </a:r>
            <a:r>
              <a:rPr lang="en-US" dirty="0" err="1">
                <a:latin typeface="Asap"/>
              </a:rPr>
              <a:t>StateFlow</a:t>
            </a:r>
            <a:endParaRPr lang="en-US" dirty="0">
              <a:latin typeface="Asap"/>
            </a:endParaRPr>
          </a:p>
          <a:p>
            <a:pPr algn="just"/>
            <a:r>
              <a:rPr lang="en-US" dirty="0">
                <a:latin typeface="Asap" panose="020B0604020202020204" charset="0"/>
              </a:rPr>
              <a:t>· Local data persistence using Room</a:t>
            </a:r>
          </a:p>
          <a:p>
            <a:pPr algn="just"/>
            <a:r>
              <a:rPr lang="en-US" dirty="0">
                <a:latin typeface="Asap" panose="020B0604020202020204" charset="0"/>
              </a:rPr>
              <a:t>· Smooth navigation between screens</a:t>
            </a:r>
          </a:p>
          <a:p>
            <a:pPr algn="just"/>
            <a:r>
              <a:rPr lang="en-US" dirty="0">
                <a:latin typeface="Asap" panose="020B0604020202020204" charset="0"/>
              </a:rPr>
              <a:t>· Success confirmation with "Continue Shopping”</a:t>
            </a:r>
          </a:p>
          <a:p>
            <a:endParaRPr lang="en-US" b="1" dirty="0">
              <a:solidFill>
                <a:schemeClr val="tx1"/>
              </a:solidFill>
              <a:latin typeface="Asap" panose="020B0604020202020204" charset="0"/>
            </a:endParaRPr>
          </a:p>
        </p:txBody>
      </p:sp>
      <p:pic>
        <p:nvPicPr>
          <p:cNvPr id="8" name="Picture 7">
            <a:extLst>
              <a:ext uri="{FF2B5EF4-FFF2-40B4-BE49-F238E27FC236}">
                <a16:creationId xmlns:a16="http://schemas.microsoft.com/office/drawing/2014/main" id="{48F11D8A-9319-D640-ED0A-0E4C16BD15CB}"/>
              </a:ext>
            </a:extLst>
          </p:cNvPr>
          <p:cNvPicPr>
            <a:picLocks noChangeAspect="1"/>
          </p:cNvPicPr>
          <p:nvPr/>
        </p:nvPicPr>
        <p:blipFill>
          <a:blip r:embed="rId3"/>
          <a:stretch>
            <a:fillRect/>
          </a:stretch>
        </p:blipFill>
        <p:spPr>
          <a:xfrm>
            <a:off x="6044836" y="162770"/>
            <a:ext cx="2131423" cy="4458299"/>
          </a:xfrm>
          <a:prstGeom prst="rect">
            <a:avLst/>
          </a:prstGeom>
        </p:spPr>
      </p:pic>
    </p:spTree>
    <p:extLst>
      <p:ext uri="{BB962C8B-B14F-4D97-AF65-F5344CB8AC3E}">
        <p14:creationId xmlns:p14="http://schemas.microsoft.com/office/powerpoint/2010/main" val="673908433"/>
      </p:ext>
    </p:extLst>
  </p:cSld>
  <p:clrMapOvr>
    <a:masterClrMapping/>
  </p:clrMapOvr>
</p:sld>
</file>

<file path=ppt/theme/theme1.xml><?xml version="1.0" encoding="utf-8"?>
<a:theme xmlns:a="http://schemas.openxmlformats.org/drawingml/2006/main" name="Carbs Counting App Pitch Deck by Slidesgo">
  <a:themeElements>
    <a:clrScheme name="Simple Light">
      <a:dk1>
        <a:srgbClr val="231615"/>
      </a:dk1>
      <a:lt1>
        <a:srgbClr val="FAFFD9"/>
      </a:lt1>
      <a:dk2>
        <a:srgbClr val="84A038"/>
      </a:dk2>
      <a:lt2>
        <a:srgbClr val="F7B93C"/>
      </a:lt2>
      <a:accent1>
        <a:srgbClr val="E5241A"/>
      </a:accent1>
      <a:accent2>
        <a:srgbClr val="F3F3F3"/>
      </a:accent2>
      <a:accent3>
        <a:srgbClr val="F3DC35"/>
      </a:accent3>
      <a:accent4>
        <a:srgbClr val="C77E3D"/>
      </a:accent4>
      <a:accent5>
        <a:srgbClr val="AED34D"/>
      </a:accent5>
      <a:accent6>
        <a:srgbClr val="FFFFFF"/>
      </a:accent6>
      <a:hlink>
        <a:srgbClr val="23161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194</TotalTime>
  <Words>1164</Words>
  <Application>Microsoft Office PowerPoint</Application>
  <PresentationFormat>On-screen Show (16:9)</PresentationFormat>
  <Paragraphs>120</Paragraphs>
  <Slides>13</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Asap</vt:lpstr>
      <vt:lpstr>Arial</vt:lpstr>
      <vt:lpstr>Anaheim</vt:lpstr>
      <vt:lpstr>Nunito Light</vt:lpstr>
      <vt:lpstr>Bebas Neue</vt:lpstr>
      <vt:lpstr>Roboto Condensed</vt:lpstr>
      <vt:lpstr>Aptos</vt:lpstr>
      <vt:lpstr>PT Sans</vt:lpstr>
      <vt:lpstr>Carbs Counting App Pitch Deck by Slidesgo</vt:lpstr>
      <vt:lpstr>Quick Mart​ E‑Commerce Mobile Application</vt:lpstr>
      <vt:lpstr>1. Project Idea &amp; Objectives</vt:lpstr>
      <vt:lpstr>2-Team Members</vt:lpstr>
      <vt:lpstr>3-Project Explanation  </vt:lpstr>
      <vt:lpstr>01</vt:lpstr>
      <vt:lpstr>02  • Categories Screen </vt:lpstr>
      <vt:lpstr>PowerPoint Presentation</vt:lpstr>
      <vt:lpstr>PowerPoint Presentation</vt:lpstr>
      <vt:lpstr>PowerPoint Presentation</vt:lpstr>
      <vt:lpstr>PowerPoint Presentation</vt:lpstr>
      <vt:lpstr>5-Future Marketing Strategies</vt:lpstr>
      <vt:lpstr>6-Future Development &amp; Feature Enhancements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ALMASRIA_H4U</dc:creator>
  <cp:lastModifiedBy>Nour A. Gamal</cp:lastModifiedBy>
  <cp:revision>28</cp:revision>
  <dcterms:modified xsi:type="dcterms:W3CDTF">2025-12-05T12:30:58Z</dcterms:modified>
</cp:coreProperties>
</file>